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Lst>
  <p:sldSz cx="10080625" cy="7559675"/>
  <p:notesSz cx="7559675" cy="10691813"/>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3" d="100"/>
          <a:sy n="73" d="100"/>
        </p:scale>
        <p:origin x="152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ang Truong" userId="aa7195830ce891b7" providerId="LiveId" clId="{D5510870-6530-4B87-9527-8A8C683D9D85}"/>
    <pc:docChg chg="modSld">
      <pc:chgData name="Khang Truong" userId="aa7195830ce891b7" providerId="LiveId" clId="{D5510870-6530-4B87-9527-8A8C683D9D85}" dt="2021-12-27T03:57:44.343" v="0" actId="1076"/>
      <pc:docMkLst>
        <pc:docMk/>
      </pc:docMkLst>
      <pc:sldChg chg="modSp mod">
        <pc:chgData name="Khang Truong" userId="aa7195830ce891b7" providerId="LiveId" clId="{D5510870-6530-4B87-9527-8A8C683D9D85}" dt="2021-12-27T03:57:44.343" v="0" actId="1076"/>
        <pc:sldMkLst>
          <pc:docMk/>
          <pc:sldMk cId="0" sldId="257"/>
        </pc:sldMkLst>
        <pc:spChg chg="mod">
          <ac:chgData name="Khang Truong" userId="aa7195830ce891b7" providerId="LiveId" clId="{D5510870-6530-4B87-9527-8A8C683D9D85}" dt="2021-12-27T03:57:44.343" v="0" actId="1076"/>
          <ac:spMkLst>
            <pc:docMk/>
            <pc:sldMk cId="0" sldId="257"/>
            <ac:spMk id="91"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360000" y="3330000"/>
            <a:ext cx="9360000" cy="900000"/>
          </a:xfrm>
          <a:prstGeom prst="rect">
            <a:avLst/>
          </a:prstGeom>
        </p:spPr>
        <p:txBody>
          <a:bodyPr lIns="0" tIns="0" rIns="0" bIns="0" anchor="b">
            <a:noAutofit/>
          </a:bodyPr>
          <a:lstStyle/>
          <a:p>
            <a:endParaRPr lang="en-US" sz="3200" b="1" strike="noStrike" spc="-1">
              <a:solidFill>
                <a:srgbClr val="FFFFFF"/>
              </a:solidFill>
              <a:latin typeface="Source Sans Pro Black"/>
            </a:endParaRPr>
          </a:p>
        </p:txBody>
      </p:sp>
      <p:sp>
        <p:nvSpPr>
          <p:cNvPr id="31" name="PlaceHolder 2"/>
          <p:cNvSpPr>
            <a:spLocks noGrp="1"/>
          </p:cNvSpPr>
          <p:nvPr>
            <p:ph type="body"/>
          </p:nvPr>
        </p:nvSpPr>
        <p:spPr>
          <a:xfrm>
            <a:off x="540000" y="4680000"/>
            <a:ext cx="9180000" cy="1201680"/>
          </a:xfrm>
          <a:prstGeom prst="rect">
            <a:avLst/>
          </a:prstGeom>
        </p:spPr>
        <p:txBody>
          <a:bodyPr lIns="0" tIns="0" rIns="0" bIns="0">
            <a:normAutofit/>
          </a:bodyPr>
          <a:lstStyle/>
          <a:p>
            <a:endParaRPr lang="en-US" sz="2600" b="1" strike="noStrike" spc="-1">
              <a:solidFill>
                <a:srgbClr val="1C1C1C"/>
              </a:solidFill>
              <a:latin typeface="Source Sans Pro Semibold"/>
            </a:endParaRPr>
          </a:p>
        </p:txBody>
      </p:sp>
      <p:sp>
        <p:nvSpPr>
          <p:cNvPr id="32" name="PlaceHolder 3"/>
          <p:cNvSpPr>
            <a:spLocks noGrp="1"/>
          </p:cNvSpPr>
          <p:nvPr>
            <p:ph type="body"/>
          </p:nvPr>
        </p:nvSpPr>
        <p:spPr>
          <a:xfrm>
            <a:off x="540000" y="5996160"/>
            <a:ext cx="9180000" cy="1201680"/>
          </a:xfrm>
          <a:prstGeom prst="rect">
            <a:avLst/>
          </a:prstGeom>
        </p:spPr>
        <p:txBody>
          <a:bodyPr lIns="0" tIns="0" rIns="0" bIns="0">
            <a:normAutofit/>
          </a:bodyPr>
          <a:lstStyle/>
          <a:p>
            <a:endParaRPr lang="en-US" sz="2600" b="1" strike="noStrike" spc="-1">
              <a:solidFill>
                <a:srgbClr val="1C1C1C"/>
              </a:solidFill>
              <a:latin typeface="Source Sans Pro Semibo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360000" y="3330000"/>
            <a:ext cx="9360000" cy="900000"/>
          </a:xfrm>
          <a:prstGeom prst="rect">
            <a:avLst/>
          </a:prstGeom>
        </p:spPr>
        <p:txBody>
          <a:bodyPr lIns="0" tIns="0" rIns="0" bIns="0" anchor="b">
            <a:noAutofit/>
          </a:bodyPr>
          <a:lstStyle/>
          <a:p>
            <a:endParaRPr lang="en-US" sz="3200" b="1" strike="noStrike" spc="-1">
              <a:solidFill>
                <a:srgbClr val="FFFFFF"/>
              </a:solidFill>
              <a:latin typeface="Source Sans Pro Black"/>
            </a:endParaRPr>
          </a:p>
        </p:txBody>
      </p:sp>
      <p:sp>
        <p:nvSpPr>
          <p:cNvPr id="34" name="PlaceHolder 2"/>
          <p:cNvSpPr>
            <a:spLocks noGrp="1"/>
          </p:cNvSpPr>
          <p:nvPr>
            <p:ph type="body"/>
          </p:nvPr>
        </p:nvSpPr>
        <p:spPr>
          <a:xfrm>
            <a:off x="540000" y="4680000"/>
            <a:ext cx="4479480" cy="1201680"/>
          </a:xfrm>
          <a:prstGeom prst="rect">
            <a:avLst/>
          </a:prstGeom>
        </p:spPr>
        <p:txBody>
          <a:bodyPr lIns="0" tIns="0" rIns="0" bIns="0">
            <a:normAutofit/>
          </a:bodyPr>
          <a:lstStyle/>
          <a:p>
            <a:endParaRPr lang="en-US" sz="2600" b="1" strike="noStrike" spc="-1">
              <a:solidFill>
                <a:srgbClr val="1C1C1C"/>
              </a:solidFill>
              <a:latin typeface="Source Sans Pro Semibold"/>
            </a:endParaRPr>
          </a:p>
        </p:txBody>
      </p:sp>
      <p:sp>
        <p:nvSpPr>
          <p:cNvPr id="35" name="PlaceHolder 3"/>
          <p:cNvSpPr>
            <a:spLocks noGrp="1"/>
          </p:cNvSpPr>
          <p:nvPr>
            <p:ph type="body"/>
          </p:nvPr>
        </p:nvSpPr>
        <p:spPr>
          <a:xfrm>
            <a:off x="5243760" y="4680000"/>
            <a:ext cx="4479480" cy="1201680"/>
          </a:xfrm>
          <a:prstGeom prst="rect">
            <a:avLst/>
          </a:prstGeom>
        </p:spPr>
        <p:txBody>
          <a:bodyPr lIns="0" tIns="0" rIns="0" bIns="0">
            <a:normAutofit/>
          </a:bodyPr>
          <a:lstStyle/>
          <a:p>
            <a:endParaRPr lang="en-US" sz="2600" b="1" strike="noStrike" spc="-1">
              <a:solidFill>
                <a:srgbClr val="1C1C1C"/>
              </a:solidFill>
              <a:latin typeface="Source Sans Pro Semibold"/>
            </a:endParaRPr>
          </a:p>
        </p:txBody>
      </p:sp>
      <p:sp>
        <p:nvSpPr>
          <p:cNvPr id="36" name="PlaceHolder 4"/>
          <p:cNvSpPr>
            <a:spLocks noGrp="1"/>
          </p:cNvSpPr>
          <p:nvPr>
            <p:ph type="body"/>
          </p:nvPr>
        </p:nvSpPr>
        <p:spPr>
          <a:xfrm>
            <a:off x="540000" y="5996160"/>
            <a:ext cx="4479480" cy="1201680"/>
          </a:xfrm>
          <a:prstGeom prst="rect">
            <a:avLst/>
          </a:prstGeom>
        </p:spPr>
        <p:txBody>
          <a:bodyPr lIns="0" tIns="0" rIns="0" bIns="0">
            <a:normAutofit/>
          </a:bodyPr>
          <a:lstStyle/>
          <a:p>
            <a:endParaRPr lang="en-US" sz="2600" b="1" strike="noStrike" spc="-1">
              <a:solidFill>
                <a:srgbClr val="1C1C1C"/>
              </a:solidFill>
              <a:latin typeface="Source Sans Pro Semibold"/>
            </a:endParaRPr>
          </a:p>
        </p:txBody>
      </p:sp>
      <p:sp>
        <p:nvSpPr>
          <p:cNvPr id="37" name="PlaceHolder 5"/>
          <p:cNvSpPr>
            <a:spLocks noGrp="1"/>
          </p:cNvSpPr>
          <p:nvPr>
            <p:ph type="body"/>
          </p:nvPr>
        </p:nvSpPr>
        <p:spPr>
          <a:xfrm>
            <a:off x="5243760" y="5996160"/>
            <a:ext cx="4479480" cy="1201680"/>
          </a:xfrm>
          <a:prstGeom prst="rect">
            <a:avLst/>
          </a:prstGeom>
        </p:spPr>
        <p:txBody>
          <a:bodyPr lIns="0" tIns="0" rIns="0" bIns="0">
            <a:normAutofit/>
          </a:bodyPr>
          <a:lstStyle/>
          <a:p>
            <a:endParaRPr lang="en-US" sz="2600" b="1" strike="noStrike" spc="-1">
              <a:solidFill>
                <a:srgbClr val="1C1C1C"/>
              </a:solidFill>
              <a:latin typeface="Source Sans Pro Semibo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360000" y="3330000"/>
            <a:ext cx="9360000" cy="900000"/>
          </a:xfrm>
          <a:prstGeom prst="rect">
            <a:avLst/>
          </a:prstGeom>
        </p:spPr>
        <p:txBody>
          <a:bodyPr lIns="0" tIns="0" rIns="0" bIns="0" anchor="b">
            <a:noAutofit/>
          </a:bodyPr>
          <a:lstStyle/>
          <a:p>
            <a:endParaRPr lang="en-US" sz="3200" b="1" strike="noStrike" spc="-1">
              <a:solidFill>
                <a:srgbClr val="FFFFFF"/>
              </a:solidFill>
              <a:latin typeface="Source Sans Pro Black"/>
            </a:endParaRPr>
          </a:p>
        </p:txBody>
      </p:sp>
      <p:sp>
        <p:nvSpPr>
          <p:cNvPr id="39" name="PlaceHolder 2"/>
          <p:cNvSpPr>
            <a:spLocks noGrp="1"/>
          </p:cNvSpPr>
          <p:nvPr>
            <p:ph type="body"/>
          </p:nvPr>
        </p:nvSpPr>
        <p:spPr>
          <a:xfrm>
            <a:off x="540000" y="4680000"/>
            <a:ext cx="2955600" cy="1201680"/>
          </a:xfrm>
          <a:prstGeom prst="rect">
            <a:avLst/>
          </a:prstGeom>
        </p:spPr>
        <p:txBody>
          <a:bodyPr lIns="0" tIns="0" rIns="0" bIns="0">
            <a:normAutofit/>
          </a:bodyPr>
          <a:lstStyle/>
          <a:p>
            <a:endParaRPr lang="en-US" sz="2600" b="1" strike="noStrike" spc="-1">
              <a:solidFill>
                <a:srgbClr val="1C1C1C"/>
              </a:solidFill>
              <a:latin typeface="Source Sans Pro Semibold"/>
            </a:endParaRPr>
          </a:p>
        </p:txBody>
      </p:sp>
      <p:sp>
        <p:nvSpPr>
          <p:cNvPr id="40" name="PlaceHolder 3"/>
          <p:cNvSpPr>
            <a:spLocks noGrp="1"/>
          </p:cNvSpPr>
          <p:nvPr>
            <p:ph type="body"/>
          </p:nvPr>
        </p:nvSpPr>
        <p:spPr>
          <a:xfrm>
            <a:off x="3643920" y="4680000"/>
            <a:ext cx="2955600" cy="1201680"/>
          </a:xfrm>
          <a:prstGeom prst="rect">
            <a:avLst/>
          </a:prstGeom>
        </p:spPr>
        <p:txBody>
          <a:bodyPr lIns="0" tIns="0" rIns="0" bIns="0">
            <a:normAutofit/>
          </a:bodyPr>
          <a:lstStyle/>
          <a:p>
            <a:endParaRPr lang="en-US" sz="2600" b="1" strike="noStrike" spc="-1">
              <a:solidFill>
                <a:srgbClr val="1C1C1C"/>
              </a:solidFill>
              <a:latin typeface="Source Sans Pro Semibold"/>
            </a:endParaRPr>
          </a:p>
        </p:txBody>
      </p:sp>
      <p:sp>
        <p:nvSpPr>
          <p:cNvPr id="41" name="PlaceHolder 4"/>
          <p:cNvSpPr>
            <a:spLocks noGrp="1"/>
          </p:cNvSpPr>
          <p:nvPr>
            <p:ph type="body"/>
          </p:nvPr>
        </p:nvSpPr>
        <p:spPr>
          <a:xfrm>
            <a:off x="6747480" y="4680000"/>
            <a:ext cx="2955600" cy="1201680"/>
          </a:xfrm>
          <a:prstGeom prst="rect">
            <a:avLst/>
          </a:prstGeom>
        </p:spPr>
        <p:txBody>
          <a:bodyPr lIns="0" tIns="0" rIns="0" bIns="0">
            <a:normAutofit/>
          </a:bodyPr>
          <a:lstStyle/>
          <a:p>
            <a:endParaRPr lang="en-US" sz="2600" b="1" strike="noStrike" spc="-1">
              <a:solidFill>
                <a:srgbClr val="1C1C1C"/>
              </a:solidFill>
              <a:latin typeface="Source Sans Pro Semibold"/>
            </a:endParaRPr>
          </a:p>
        </p:txBody>
      </p:sp>
      <p:sp>
        <p:nvSpPr>
          <p:cNvPr id="42" name="PlaceHolder 5"/>
          <p:cNvSpPr>
            <a:spLocks noGrp="1"/>
          </p:cNvSpPr>
          <p:nvPr>
            <p:ph type="body"/>
          </p:nvPr>
        </p:nvSpPr>
        <p:spPr>
          <a:xfrm>
            <a:off x="540000" y="5996160"/>
            <a:ext cx="2955600" cy="1201680"/>
          </a:xfrm>
          <a:prstGeom prst="rect">
            <a:avLst/>
          </a:prstGeom>
        </p:spPr>
        <p:txBody>
          <a:bodyPr lIns="0" tIns="0" rIns="0" bIns="0">
            <a:normAutofit/>
          </a:bodyPr>
          <a:lstStyle/>
          <a:p>
            <a:endParaRPr lang="en-US" sz="2600" b="1" strike="noStrike" spc="-1">
              <a:solidFill>
                <a:srgbClr val="1C1C1C"/>
              </a:solidFill>
              <a:latin typeface="Source Sans Pro Semibold"/>
            </a:endParaRPr>
          </a:p>
        </p:txBody>
      </p:sp>
      <p:sp>
        <p:nvSpPr>
          <p:cNvPr id="43" name="PlaceHolder 6"/>
          <p:cNvSpPr>
            <a:spLocks noGrp="1"/>
          </p:cNvSpPr>
          <p:nvPr>
            <p:ph type="body"/>
          </p:nvPr>
        </p:nvSpPr>
        <p:spPr>
          <a:xfrm>
            <a:off x="3643920" y="5996160"/>
            <a:ext cx="2955600" cy="1201680"/>
          </a:xfrm>
          <a:prstGeom prst="rect">
            <a:avLst/>
          </a:prstGeom>
        </p:spPr>
        <p:txBody>
          <a:bodyPr lIns="0" tIns="0" rIns="0" bIns="0">
            <a:normAutofit/>
          </a:bodyPr>
          <a:lstStyle/>
          <a:p>
            <a:endParaRPr lang="en-US" sz="2600" b="1" strike="noStrike" spc="-1">
              <a:solidFill>
                <a:srgbClr val="1C1C1C"/>
              </a:solidFill>
              <a:latin typeface="Source Sans Pro Semibold"/>
            </a:endParaRPr>
          </a:p>
        </p:txBody>
      </p:sp>
      <p:sp>
        <p:nvSpPr>
          <p:cNvPr id="44" name="PlaceHolder 7"/>
          <p:cNvSpPr>
            <a:spLocks noGrp="1"/>
          </p:cNvSpPr>
          <p:nvPr>
            <p:ph type="body"/>
          </p:nvPr>
        </p:nvSpPr>
        <p:spPr>
          <a:xfrm>
            <a:off x="6747480" y="5996160"/>
            <a:ext cx="2955600" cy="1201680"/>
          </a:xfrm>
          <a:prstGeom prst="rect">
            <a:avLst/>
          </a:prstGeom>
        </p:spPr>
        <p:txBody>
          <a:bodyPr lIns="0" tIns="0" rIns="0" bIns="0">
            <a:normAutofit/>
          </a:bodyPr>
          <a:lstStyle/>
          <a:p>
            <a:endParaRPr lang="en-US" sz="2600" b="1" strike="noStrike" spc="-1">
              <a:solidFill>
                <a:srgbClr val="1C1C1C"/>
              </a:solidFill>
              <a:latin typeface="Source Sans Pro Semibo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 name="PlaceHolder 1"/>
          <p:cNvSpPr>
            <a:spLocks noGrp="1"/>
          </p:cNvSpPr>
          <p:nvPr>
            <p:ph type="title"/>
          </p:nvPr>
        </p:nvSpPr>
        <p:spPr>
          <a:xfrm>
            <a:off x="360000" y="3330000"/>
            <a:ext cx="9360000" cy="900000"/>
          </a:xfrm>
          <a:prstGeom prst="rect">
            <a:avLst/>
          </a:prstGeom>
        </p:spPr>
        <p:txBody>
          <a:bodyPr lIns="0" tIns="0" rIns="0" bIns="0" anchor="b">
            <a:noAutofit/>
          </a:bodyPr>
          <a:lstStyle/>
          <a:p>
            <a:endParaRPr lang="en-US" sz="3200" b="1" strike="noStrike" spc="-1">
              <a:solidFill>
                <a:srgbClr val="FFFFFF"/>
              </a:solidFill>
              <a:latin typeface="Source Sans Pro Black"/>
            </a:endParaRPr>
          </a:p>
        </p:txBody>
      </p:sp>
      <p:sp>
        <p:nvSpPr>
          <p:cNvPr id="52" name="PlaceHolder 2"/>
          <p:cNvSpPr>
            <a:spLocks noGrp="1"/>
          </p:cNvSpPr>
          <p:nvPr>
            <p:ph type="subTitle"/>
          </p:nvPr>
        </p:nvSpPr>
        <p:spPr>
          <a:xfrm>
            <a:off x="540000" y="4680000"/>
            <a:ext cx="9180000" cy="2520000"/>
          </a:xfrm>
          <a:prstGeom prst="rect">
            <a:avLst/>
          </a:prstGeom>
        </p:spPr>
        <p:txBody>
          <a:bodyPr lIns="0" tIns="0" rIns="0" bIns="0">
            <a:noAutofit/>
          </a:bodyPr>
          <a:lstStyle/>
          <a:p>
            <a:endParaRPr lang="en-US" sz="2200" b="0" strike="noStrike" spc="-1">
              <a:solidFill>
                <a:srgbClr val="1C1C1C"/>
              </a:solidFill>
              <a:latin typeface="Source Sans Pro Ligh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360000" y="3330000"/>
            <a:ext cx="9360000" cy="900000"/>
          </a:xfrm>
          <a:prstGeom prst="rect">
            <a:avLst/>
          </a:prstGeom>
        </p:spPr>
        <p:txBody>
          <a:bodyPr lIns="0" tIns="0" rIns="0" bIns="0" anchor="b">
            <a:noAutofit/>
          </a:bodyPr>
          <a:lstStyle/>
          <a:p>
            <a:endParaRPr lang="en-US" sz="3200" b="1" strike="noStrike" spc="-1">
              <a:solidFill>
                <a:srgbClr val="FFFFFF"/>
              </a:solidFill>
              <a:latin typeface="Source Sans Pro Black"/>
            </a:endParaRPr>
          </a:p>
        </p:txBody>
      </p:sp>
      <p:sp>
        <p:nvSpPr>
          <p:cNvPr id="54" name="PlaceHolder 2"/>
          <p:cNvSpPr>
            <a:spLocks noGrp="1"/>
          </p:cNvSpPr>
          <p:nvPr>
            <p:ph type="body"/>
          </p:nvPr>
        </p:nvSpPr>
        <p:spPr>
          <a:xfrm>
            <a:off x="540000" y="4680000"/>
            <a:ext cx="9180000" cy="2520000"/>
          </a:xfrm>
          <a:prstGeom prst="rect">
            <a:avLst/>
          </a:prstGeom>
        </p:spPr>
        <p:txBody>
          <a:bodyPr lIns="0" tIns="0" rIns="0" bIns="0">
            <a:normAutofit/>
          </a:bodyPr>
          <a:lstStyle/>
          <a:p>
            <a:endParaRPr lang="en-US" sz="2600" b="1" strike="noStrike" spc="-1">
              <a:solidFill>
                <a:srgbClr val="1C1C1C"/>
              </a:solidFill>
              <a:latin typeface="Source Sans Pro Semibo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360000" y="3330000"/>
            <a:ext cx="9360000" cy="900000"/>
          </a:xfrm>
          <a:prstGeom prst="rect">
            <a:avLst/>
          </a:prstGeom>
        </p:spPr>
        <p:txBody>
          <a:bodyPr lIns="0" tIns="0" rIns="0" bIns="0" anchor="b">
            <a:noAutofit/>
          </a:bodyPr>
          <a:lstStyle/>
          <a:p>
            <a:endParaRPr lang="en-US" sz="3200" b="1" strike="noStrike" spc="-1">
              <a:solidFill>
                <a:srgbClr val="FFFFFF"/>
              </a:solidFill>
              <a:latin typeface="Source Sans Pro Black"/>
            </a:endParaRPr>
          </a:p>
        </p:txBody>
      </p:sp>
      <p:sp>
        <p:nvSpPr>
          <p:cNvPr id="56" name="PlaceHolder 2"/>
          <p:cNvSpPr>
            <a:spLocks noGrp="1"/>
          </p:cNvSpPr>
          <p:nvPr>
            <p:ph type="body"/>
          </p:nvPr>
        </p:nvSpPr>
        <p:spPr>
          <a:xfrm>
            <a:off x="540000" y="4680000"/>
            <a:ext cx="4479480" cy="2520000"/>
          </a:xfrm>
          <a:prstGeom prst="rect">
            <a:avLst/>
          </a:prstGeom>
        </p:spPr>
        <p:txBody>
          <a:bodyPr lIns="0" tIns="0" rIns="0" bIns="0">
            <a:normAutofit/>
          </a:bodyPr>
          <a:lstStyle/>
          <a:p>
            <a:endParaRPr lang="en-US" sz="2600" b="1" strike="noStrike" spc="-1">
              <a:solidFill>
                <a:srgbClr val="1C1C1C"/>
              </a:solidFill>
              <a:latin typeface="Source Sans Pro Semibold"/>
            </a:endParaRPr>
          </a:p>
        </p:txBody>
      </p:sp>
      <p:sp>
        <p:nvSpPr>
          <p:cNvPr id="57" name="PlaceHolder 3"/>
          <p:cNvSpPr>
            <a:spLocks noGrp="1"/>
          </p:cNvSpPr>
          <p:nvPr>
            <p:ph type="body"/>
          </p:nvPr>
        </p:nvSpPr>
        <p:spPr>
          <a:xfrm>
            <a:off x="5243760" y="4680000"/>
            <a:ext cx="4479480" cy="2520000"/>
          </a:xfrm>
          <a:prstGeom prst="rect">
            <a:avLst/>
          </a:prstGeom>
        </p:spPr>
        <p:txBody>
          <a:bodyPr lIns="0" tIns="0" rIns="0" bIns="0">
            <a:normAutofit/>
          </a:bodyPr>
          <a:lstStyle/>
          <a:p>
            <a:endParaRPr lang="en-US" sz="2600" b="1" strike="noStrike" spc="-1">
              <a:solidFill>
                <a:srgbClr val="1C1C1C"/>
              </a:solidFill>
              <a:latin typeface="Source Sans Pro Semibo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360000" y="3330000"/>
            <a:ext cx="9360000" cy="900000"/>
          </a:xfrm>
          <a:prstGeom prst="rect">
            <a:avLst/>
          </a:prstGeom>
        </p:spPr>
        <p:txBody>
          <a:bodyPr lIns="0" tIns="0" rIns="0" bIns="0" anchor="b">
            <a:noAutofit/>
          </a:bodyPr>
          <a:lstStyle/>
          <a:p>
            <a:endParaRPr lang="en-US" sz="3200" b="1" strike="noStrike" spc="-1">
              <a:solidFill>
                <a:srgbClr val="FFFFFF"/>
              </a:solidFill>
              <a:latin typeface="Source Sans Pro Black"/>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9" name="PlaceHolder 1"/>
          <p:cNvSpPr>
            <a:spLocks noGrp="1"/>
          </p:cNvSpPr>
          <p:nvPr>
            <p:ph type="subTitle"/>
          </p:nvPr>
        </p:nvSpPr>
        <p:spPr>
          <a:xfrm>
            <a:off x="360000" y="3330000"/>
            <a:ext cx="9360000" cy="4173120"/>
          </a:xfrm>
          <a:prstGeom prst="rect">
            <a:avLst/>
          </a:prstGeom>
        </p:spPr>
        <p:txBody>
          <a:bodyPr lIns="0" tIns="0" rIns="0" bIns="0">
            <a:noAutofit/>
          </a:bodyPr>
          <a:lstStyle/>
          <a:p>
            <a:endParaRPr lang="en-US" sz="2200" b="0" strike="noStrike" spc="-1">
              <a:solidFill>
                <a:srgbClr val="1C1C1C"/>
              </a:solidFill>
              <a:latin typeface="Source Sans Pro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360000" y="3330000"/>
            <a:ext cx="9360000" cy="900000"/>
          </a:xfrm>
          <a:prstGeom prst="rect">
            <a:avLst/>
          </a:prstGeom>
        </p:spPr>
        <p:txBody>
          <a:bodyPr lIns="0" tIns="0" rIns="0" bIns="0" anchor="b">
            <a:noAutofit/>
          </a:bodyPr>
          <a:lstStyle/>
          <a:p>
            <a:endParaRPr lang="en-US" sz="3200" b="1" strike="noStrike" spc="-1">
              <a:solidFill>
                <a:srgbClr val="FFFFFF"/>
              </a:solidFill>
              <a:latin typeface="Source Sans Pro Black"/>
            </a:endParaRPr>
          </a:p>
        </p:txBody>
      </p:sp>
      <p:sp>
        <p:nvSpPr>
          <p:cNvPr id="61" name="PlaceHolder 2"/>
          <p:cNvSpPr>
            <a:spLocks noGrp="1"/>
          </p:cNvSpPr>
          <p:nvPr>
            <p:ph type="body"/>
          </p:nvPr>
        </p:nvSpPr>
        <p:spPr>
          <a:xfrm>
            <a:off x="540000" y="4680000"/>
            <a:ext cx="4479480" cy="1201680"/>
          </a:xfrm>
          <a:prstGeom prst="rect">
            <a:avLst/>
          </a:prstGeom>
        </p:spPr>
        <p:txBody>
          <a:bodyPr lIns="0" tIns="0" rIns="0" bIns="0">
            <a:normAutofit/>
          </a:bodyPr>
          <a:lstStyle/>
          <a:p>
            <a:endParaRPr lang="en-US" sz="2600" b="1" strike="noStrike" spc="-1">
              <a:solidFill>
                <a:srgbClr val="1C1C1C"/>
              </a:solidFill>
              <a:latin typeface="Source Sans Pro Semibold"/>
            </a:endParaRPr>
          </a:p>
        </p:txBody>
      </p:sp>
      <p:sp>
        <p:nvSpPr>
          <p:cNvPr id="62" name="PlaceHolder 3"/>
          <p:cNvSpPr>
            <a:spLocks noGrp="1"/>
          </p:cNvSpPr>
          <p:nvPr>
            <p:ph type="body"/>
          </p:nvPr>
        </p:nvSpPr>
        <p:spPr>
          <a:xfrm>
            <a:off x="5243760" y="4680000"/>
            <a:ext cx="4479480" cy="2520000"/>
          </a:xfrm>
          <a:prstGeom prst="rect">
            <a:avLst/>
          </a:prstGeom>
        </p:spPr>
        <p:txBody>
          <a:bodyPr lIns="0" tIns="0" rIns="0" bIns="0">
            <a:normAutofit/>
          </a:bodyPr>
          <a:lstStyle/>
          <a:p>
            <a:endParaRPr lang="en-US" sz="2600" b="1" strike="noStrike" spc="-1">
              <a:solidFill>
                <a:srgbClr val="1C1C1C"/>
              </a:solidFill>
              <a:latin typeface="Source Sans Pro Semibold"/>
            </a:endParaRPr>
          </a:p>
        </p:txBody>
      </p:sp>
      <p:sp>
        <p:nvSpPr>
          <p:cNvPr id="63" name="PlaceHolder 4"/>
          <p:cNvSpPr>
            <a:spLocks noGrp="1"/>
          </p:cNvSpPr>
          <p:nvPr>
            <p:ph type="body"/>
          </p:nvPr>
        </p:nvSpPr>
        <p:spPr>
          <a:xfrm>
            <a:off x="540000" y="5996160"/>
            <a:ext cx="4479480" cy="1201680"/>
          </a:xfrm>
          <a:prstGeom prst="rect">
            <a:avLst/>
          </a:prstGeom>
        </p:spPr>
        <p:txBody>
          <a:bodyPr lIns="0" tIns="0" rIns="0" bIns="0">
            <a:normAutofit/>
          </a:bodyPr>
          <a:lstStyle/>
          <a:p>
            <a:endParaRPr lang="en-US" sz="2600" b="1" strike="noStrike" spc="-1">
              <a:solidFill>
                <a:srgbClr val="1C1C1C"/>
              </a:solidFill>
              <a:latin typeface="Source Sans Pro Semibo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360000" y="3330000"/>
            <a:ext cx="9360000" cy="900000"/>
          </a:xfrm>
          <a:prstGeom prst="rect">
            <a:avLst/>
          </a:prstGeom>
        </p:spPr>
        <p:txBody>
          <a:bodyPr lIns="0" tIns="0" rIns="0" bIns="0" anchor="b">
            <a:noAutofit/>
          </a:bodyPr>
          <a:lstStyle/>
          <a:p>
            <a:endParaRPr lang="en-US" sz="3200" b="1" strike="noStrike" spc="-1">
              <a:solidFill>
                <a:srgbClr val="FFFFFF"/>
              </a:solidFill>
              <a:latin typeface="Source Sans Pro Black"/>
            </a:endParaRPr>
          </a:p>
        </p:txBody>
      </p:sp>
      <p:sp>
        <p:nvSpPr>
          <p:cNvPr id="10" name="PlaceHolder 2"/>
          <p:cNvSpPr>
            <a:spLocks noGrp="1"/>
          </p:cNvSpPr>
          <p:nvPr>
            <p:ph type="subTitle"/>
          </p:nvPr>
        </p:nvSpPr>
        <p:spPr>
          <a:xfrm>
            <a:off x="540000" y="4680000"/>
            <a:ext cx="9180000" cy="2520000"/>
          </a:xfrm>
          <a:prstGeom prst="rect">
            <a:avLst/>
          </a:prstGeom>
        </p:spPr>
        <p:txBody>
          <a:bodyPr lIns="0" tIns="0" rIns="0" bIns="0">
            <a:noAutofit/>
          </a:bodyPr>
          <a:lstStyle/>
          <a:p>
            <a:endParaRPr lang="en-US" sz="2200" b="0" strike="noStrike" spc="-1">
              <a:solidFill>
                <a:srgbClr val="1C1C1C"/>
              </a:solidFill>
              <a:latin typeface="Source Sans Pro 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360000" y="3330000"/>
            <a:ext cx="9360000" cy="900000"/>
          </a:xfrm>
          <a:prstGeom prst="rect">
            <a:avLst/>
          </a:prstGeom>
        </p:spPr>
        <p:txBody>
          <a:bodyPr lIns="0" tIns="0" rIns="0" bIns="0" anchor="b">
            <a:noAutofit/>
          </a:bodyPr>
          <a:lstStyle/>
          <a:p>
            <a:endParaRPr lang="en-US" sz="3200" b="1" strike="noStrike" spc="-1">
              <a:solidFill>
                <a:srgbClr val="FFFFFF"/>
              </a:solidFill>
              <a:latin typeface="Source Sans Pro Black"/>
            </a:endParaRPr>
          </a:p>
        </p:txBody>
      </p:sp>
      <p:sp>
        <p:nvSpPr>
          <p:cNvPr id="65" name="PlaceHolder 2"/>
          <p:cNvSpPr>
            <a:spLocks noGrp="1"/>
          </p:cNvSpPr>
          <p:nvPr>
            <p:ph type="body"/>
          </p:nvPr>
        </p:nvSpPr>
        <p:spPr>
          <a:xfrm>
            <a:off x="540000" y="4680000"/>
            <a:ext cx="4479480" cy="2520000"/>
          </a:xfrm>
          <a:prstGeom prst="rect">
            <a:avLst/>
          </a:prstGeom>
        </p:spPr>
        <p:txBody>
          <a:bodyPr lIns="0" tIns="0" rIns="0" bIns="0">
            <a:normAutofit/>
          </a:bodyPr>
          <a:lstStyle/>
          <a:p>
            <a:endParaRPr lang="en-US" sz="2600" b="1" strike="noStrike" spc="-1">
              <a:solidFill>
                <a:srgbClr val="1C1C1C"/>
              </a:solidFill>
              <a:latin typeface="Source Sans Pro Semibold"/>
            </a:endParaRPr>
          </a:p>
        </p:txBody>
      </p:sp>
      <p:sp>
        <p:nvSpPr>
          <p:cNvPr id="66" name="PlaceHolder 3"/>
          <p:cNvSpPr>
            <a:spLocks noGrp="1"/>
          </p:cNvSpPr>
          <p:nvPr>
            <p:ph type="body"/>
          </p:nvPr>
        </p:nvSpPr>
        <p:spPr>
          <a:xfrm>
            <a:off x="5243760" y="4680000"/>
            <a:ext cx="4479480" cy="1201680"/>
          </a:xfrm>
          <a:prstGeom prst="rect">
            <a:avLst/>
          </a:prstGeom>
        </p:spPr>
        <p:txBody>
          <a:bodyPr lIns="0" tIns="0" rIns="0" bIns="0">
            <a:normAutofit/>
          </a:bodyPr>
          <a:lstStyle/>
          <a:p>
            <a:endParaRPr lang="en-US" sz="2600" b="1" strike="noStrike" spc="-1">
              <a:solidFill>
                <a:srgbClr val="1C1C1C"/>
              </a:solidFill>
              <a:latin typeface="Source Sans Pro Semibold"/>
            </a:endParaRPr>
          </a:p>
        </p:txBody>
      </p:sp>
      <p:sp>
        <p:nvSpPr>
          <p:cNvPr id="67" name="PlaceHolder 4"/>
          <p:cNvSpPr>
            <a:spLocks noGrp="1"/>
          </p:cNvSpPr>
          <p:nvPr>
            <p:ph type="body"/>
          </p:nvPr>
        </p:nvSpPr>
        <p:spPr>
          <a:xfrm>
            <a:off x="5243760" y="5996160"/>
            <a:ext cx="4479480" cy="1201680"/>
          </a:xfrm>
          <a:prstGeom prst="rect">
            <a:avLst/>
          </a:prstGeom>
        </p:spPr>
        <p:txBody>
          <a:bodyPr lIns="0" tIns="0" rIns="0" bIns="0">
            <a:normAutofit/>
          </a:bodyPr>
          <a:lstStyle/>
          <a:p>
            <a:endParaRPr lang="en-US" sz="2600" b="1" strike="noStrike" spc="-1">
              <a:solidFill>
                <a:srgbClr val="1C1C1C"/>
              </a:solidFill>
              <a:latin typeface="Source Sans Pro Semibo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360000" y="3330000"/>
            <a:ext cx="9360000" cy="900000"/>
          </a:xfrm>
          <a:prstGeom prst="rect">
            <a:avLst/>
          </a:prstGeom>
        </p:spPr>
        <p:txBody>
          <a:bodyPr lIns="0" tIns="0" rIns="0" bIns="0" anchor="b">
            <a:noAutofit/>
          </a:bodyPr>
          <a:lstStyle/>
          <a:p>
            <a:endParaRPr lang="en-US" sz="3200" b="1" strike="noStrike" spc="-1">
              <a:solidFill>
                <a:srgbClr val="FFFFFF"/>
              </a:solidFill>
              <a:latin typeface="Source Sans Pro Black"/>
            </a:endParaRPr>
          </a:p>
        </p:txBody>
      </p:sp>
      <p:sp>
        <p:nvSpPr>
          <p:cNvPr id="69" name="PlaceHolder 2"/>
          <p:cNvSpPr>
            <a:spLocks noGrp="1"/>
          </p:cNvSpPr>
          <p:nvPr>
            <p:ph type="body"/>
          </p:nvPr>
        </p:nvSpPr>
        <p:spPr>
          <a:xfrm>
            <a:off x="540000" y="4680000"/>
            <a:ext cx="4479480" cy="1201680"/>
          </a:xfrm>
          <a:prstGeom prst="rect">
            <a:avLst/>
          </a:prstGeom>
        </p:spPr>
        <p:txBody>
          <a:bodyPr lIns="0" tIns="0" rIns="0" bIns="0">
            <a:normAutofit/>
          </a:bodyPr>
          <a:lstStyle/>
          <a:p>
            <a:endParaRPr lang="en-US" sz="2600" b="1" strike="noStrike" spc="-1">
              <a:solidFill>
                <a:srgbClr val="1C1C1C"/>
              </a:solidFill>
              <a:latin typeface="Source Sans Pro Semibold"/>
            </a:endParaRPr>
          </a:p>
        </p:txBody>
      </p:sp>
      <p:sp>
        <p:nvSpPr>
          <p:cNvPr id="70" name="PlaceHolder 3"/>
          <p:cNvSpPr>
            <a:spLocks noGrp="1"/>
          </p:cNvSpPr>
          <p:nvPr>
            <p:ph type="body"/>
          </p:nvPr>
        </p:nvSpPr>
        <p:spPr>
          <a:xfrm>
            <a:off x="5243760" y="4680000"/>
            <a:ext cx="4479480" cy="1201680"/>
          </a:xfrm>
          <a:prstGeom prst="rect">
            <a:avLst/>
          </a:prstGeom>
        </p:spPr>
        <p:txBody>
          <a:bodyPr lIns="0" tIns="0" rIns="0" bIns="0">
            <a:normAutofit/>
          </a:bodyPr>
          <a:lstStyle/>
          <a:p>
            <a:endParaRPr lang="en-US" sz="2600" b="1" strike="noStrike" spc="-1">
              <a:solidFill>
                <a:srgbClr val="1C1C1C"/>
              </a:solidFill>
              <a:latin typeface="Source Sans Pro Semibold"/>
            </a:endParaRPr>
          </a:p>
        </p:txBody>
      </p:sp>
      <p:sp>
        <p:nvSpPr>
          <p:cNvPr id="71" name="PlaceHolder 4"/>
          <p:cNvSpPr>
            <a:spLocks noGrp="1"/>
          </p:cNvSpPr>
          <p:nvPr>
            <p:ph type="body"/>
          </p:nvPr>
        </p:nvSpPr>
        <p:spPr>
          <a:xfrm>
            <a:off x="540000" y="5996160"/>
            <a:ext cx="9180000" cy="1201680"/>
          </a:xfrm>
          <a:prstGeom prst="rect">
            <a:avLst/>
          </a:prstGeom>
        </p:spPr>
        <p:txBody>
          <a:bodyPr lIns="0" tIns="0" rIns="0" bIns="0">
            <a:normAutofit/>
          </a:bodyPr>
          <a:lstStyle/>
          <a:p>
            <a:endParaRPr lang="en-US" sz="2600" b="1" strike="noStrike" spc="-1">
              <a:solidFill>
                <a:srgbClr val="1C1C1C"/>
              </a:solidFill>
              <a:latin typeface="Source Sans Pro Semibo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360000" y="3330000"/>
            <a:ext cx="9360000" cy="900000"/>
          </a:xfrm>
          <a:prstGeom prst="rect">
            <a:avLst/>
          </a:prstGeom>
        </p:spPr>
        <p:txBody>
          <a:bodyPr lIns="0" tIns="0" rIns="0" bIns="0" anchor="b">
            <a:noAutofit/>
          </a:bodyPr>
          <a:lstStyle/>
          <a:p>
            <a:endParaRPr lang="en-US" sz="3200" b="1" strike="noStrike" spc="-1">
              <a:solidFill>
                <a:srgbClr val="FFFFFF"/>
              </a:solidFill>
              <a:latin typeface="Source Sans Pro Black"/>
            </a:endParaRPr>
          </a:p>
        </p:txBody>
      </p:sp>
      <p:sp>
        <p:nvSpPr>
          <p:cNvPr id="73" name="PlaceHolder 2"/>
          <p:cNvSpPr>
            <a:spLocks noGrp="1"/>
          </p:cNvSpPr>
          <p:nvPr>
            <p:ph type="body"/>
          </p:nvPr>
        </p:nvSpPr>
        <p:spPr>
          <a:xfrm>
            <a:off x="540000" y="4680000"/>
            <a:ext cx="9180000" cy="1201680"/>
          </a:xfrm>
          <a:prstGeom prst="rect">
            <a:avLst/>
          </a:prstGeom>
        </p:spPr>
        <p:txBody>
          <a:bodyPr lIns="0" tIns="0" rIns="0" bIns="0">
            <a:normAutofit/>
          </a:bodyPr>
          <a:lstStyle/>
          <a:p>
            <a:endParaRPr lang="en-US" sz="2600" b="1" strike="noStrike" spc="-1">
              <a:solidFill>
                <a:srgbClr val="1C1C1C"/>
              </a:solidFill>
              <a:latin typeface="Source Sans Pro Semibold"/>
            </a:endParaRPr>
          </a:p>
        </p:txBody>
      </p:sp>
      <p:sp>
        <p:nvSpPr>
          <p:cNvPr id="74" name="PlaceHolder 3"/>
          <p:cNvSpPr>
            <a:spLocks noGrp="1"/>
          </p:cNvSpPr>
          <p:nvPr>
            <p:ph type="body"/>
          </p:nvPr>
        </p:nvSpPr>
        <p:spPr>
          <a:xfrm>
            <a:off x="540000" y="5996160"/>
            <a:ext cx="9180000" cy="1201680"/>
          </a:xfrm>
          <a:prstGeom prst="rect">
            <a:avLst/>
          </a:prstGeom>
        </p:spPr>
        <p:txBody>
          <a:bodyPr lIns="0" tIns="0" rIns="0" bIns="0">
            <a:normAutofit/>
          </a:bodyPr>
          <a:lstStyle/>
          <a:p>
            <a:endParaRPr lang="en-US" sz="2600" b="1" strike="noStrike" spc="-1">
              <a:solidFill>
                <a:srgbClr val="1C1C1C"/>
              </a:solidFill>
              <a:latin typeface="Source Sans Pro Semibo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360000" y="3330000"/>
            <a:ext cx="9360000" cy="900000"/>
          </a:xfrm>
          <a:prstGeom prst="rect">
            <a:avLst/>
          </a:prstGeom>
        </p:spPr>
        <p:txBody>
          <a:bodyPr lIns="0" tIns="0" rIns="0" bIns="0" anchor="b">
            <a:noAutofit/>
          </a:bodyPr>
          <a:lstStyle/>
          <a:p>
            <a:endParaRPr lang="en-US" sz="3200" b="1" strike="noStrike" spc="-1">
              <a:solidFill>
                <a:srgbClr val="FFFFFF"/>
              </a:solidFill>
              <a:latin typeface="Source Sans Pro Black"/>
            </a:endParaRPr>
          </a:p>
        </p:txBody>
      </p:sp>
      <p:sp>
        <p:nvSpPr>
          <p:cNvPr id="76" name="PlaceHolder 2"/>
          <p:cNvSpPr>
            <a:spLocks noGrp="1"/>
          </p:cNvSpPr>
          <p:nvPr>
            <p:ph type="body"/>
          </p:nvPr>
        </p:nvSpPr>
        <p:spPr>
          <a:xfrm>
            <a:off x="540000" y="4680000"/>
            <a:ext cx="4479480" cy="1201680"/>
          </a:xfrm>
          <a:prstGeom prst="rect">
            <a:avLst/>
          </a:prstGeom>
        </p:spPr>
        <p:txBody>
          <a:bodyPr lIns="0" tIns="0" rIns="0" bIns="0">
            <a:normAutofit/>
          </a:bodyPr>
          <a:lstStyle/>
          <a:p>
            <a:endParaRPr lang="en-US" sz="2600" b="1" strike="noStrike" spc="-1">
              <a:solidFill>
                <a:srgbClr val="1C1C1C"/>
              </a:solidFill>
              <a:latin typeface="Source Sans Pro Semibold"/>
            </a:endParaRPr>
          </a:p>
        </p:txBody>
      </p:sp>
      <p:sp>
        <p:nvSpPr>
          <p:cNvPr id="77" name="PlaceHolder 3"/>
          <p:cNvSpPr>
            <a:spLocks noGrp="1"/>
          </p:cNvSpPr>
          <p:nvPr>
            <p:ph type="body"/>
          </p:nvPr>
        </p:nvSpPr>
        <p:spPr>
          <a:xfrm>
            <a:off x="5243760" y="4680000"/>
            <a:ext cx="4479480" cy="1201680"/>
          </a:xfrm>
          <a:prstGeom prst="rect">
            <a:avLst/>
          </a:prstGeom>
        </p:spPr>
        <p:txBody>
          <a:bodyPr lIns="0" tIns="0" rIns="0" bIns="0">
            <a:normAutofit/>
          </a:bodyPr>
          <a:lstStyle/>
          <a:p>
            <a:endParaRPr lang="en-US" sz="2600" b="1" strike="noStrike" spc="-1">
              <a:solidFill>
                <a:srgbClr val="1C1C1C"/>
              </a:solidFill>
              <a:latin typeface="Source Sans Pro Semibold"/>
            </a:endParaRPr>
          </a:p>
        </p:txBody>
      </p:sp>
      <p:sp>
        <p:nvSpPr>
          <p:cNvPr id="78" name="PlaceHolder 4"/>
          <p:cNvSpPr>
            <a:spLocks noGrp="1"/>
          </p:cNvSpPr>
          <p:nvPr>
            <p:ph type="body"/>
          </p:nvPr>
        </p:nvSpPr>
        <p:spPr>
          <a:xfrm>
            <a:off x="540000" y="5996160"/>
            <a:ext cx="4479480" cy="1201680"/>
          </a:xfrm>
          <a:prstGeom prst="rect">
            <a:avLst/>
          </a:prstGeom>
        </p:spPr>
        <p:txBody>
          <a:bodyPr lIns="0" tIns="0" rIns="0" bIns="0">
            <a:normAutofit/>
          </a:bodyPr>
          <a:lstStyle/>
          <a:p>
            <a:endParaRPr lang="en-US" sz="2600" b="1" strike="noStrike" spc="-1">
              <a:solidFill>
                <a:srgbClr val="1C1C1C"/>
              </a:solidFill>
              <a:latin typeface="Source Sans Pro Semibold"/>
            </a:endParaRPr>
          </a:p>
        </p:txBody>
      </p:sp>
      <p:sp>
        <p:nvSpPr>
          <p:cNvPr id="79" name="PlaceHolder 5"/>
          <p:cNvSpPr>
            <a:spLocks noGrp="1"/>
          </p:cNvSpPr>
          <p:nvPr>
            <p:ph type="body"/>
          </p:nvPr>
        </p:nvSpPr>
        <p:spPr>
          <a:xfrm>
            <a:off x="5243760" y="5996160"/>
            <a:ext cx="4479480" cy="1201680"/>
          </a:xfrm>
          <a:prstGeom prst="rect">
            <a:avLst/>
          </a:prstGeom>
        </p:spPr>
        <p:txBody>
          <a:bodyPr lIns="0" tIns="0" rIns="0" bIns="0">
            <a:normAutofit/>
          </a:bodyPr>
          <a:lstStyle/>
          <a:p>
            <a:endParaRPr lang="en-US" sz="2600" b="1" strike="noStrike" spc="-1">
              <a:solidFill>
                <a:srgbClr val="1C1C1C"/>
              </a:solidFill>
              <a:latin typeface="Source Sans Pro Semibo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360000" y="3330000"/>
            <a:ext cx="9360000" cy="900000"/>
          </a:xfrm>
          <a:prstGeom prst="rect">
            <a:avLst/>
          </a:prstGeom>
        </p:spPr>
        <p:txBody>
          <a:bodyPr lIns="0" tIns="0" rIns="0" bIns="0" anchor="b">
            <a:noAutofit/>
          </a:bodyPr>
          <a:lstStyle/>
          <a:p>
            <a:endParaRPr lang="en-US" sz="3200" b="1" strike="noStrike" spc="-1">
              <a:solidFill>
                <a:srgbClr val="FFFFFF"/>
              </a:solidFill>
              <a:latin typeface="Source Sans Pro Black"/>
            </a:endParaRPr>
          </a:p>
        </p:txBody>
      </p:sp>
      <p:sp>
        <p:nvSpPr>
          <p:cNvPr id="81" name="PlaceHolder 2"/>
          <p:cNvSpPr>
            <a:spLocks noGrp="1"/>
          </p:cNvSpPr>
          <p:nvPr>
            <p:ph type="body"/>
          </p:nvPr>
        </p:nvSpPr>
        <p:spPr>
          <a:xfrm>
            <a:off x="540000" y="4680000"/>
            <a:ext cx="2955600" cy="1201680"/>
          </a:xfrm>
          <a:prstGeom prst="rect">
            <a:avLst/>
          </a:prstGeom>
        </p:spPr>
        <p:txBody>
          <a:bodyPr lIns="0" tIns="0" rIns="0" bIns="0">
            <a:normAutofit/>
          </a:bodyPr>
          <a:lstStyle/>
          <a:p>
            <a:endParaRPr lang="en-US" sz="2600" b="1" strike="noStrike" spc="-1">
              <a:solidFill>
                <a:srgbClr val="1C1C1C"/>
              </a:solidFill>
              <a:latin typeface="Source Sans Pro Semibold"/>
            </a:endParaRPr>
          </a:p>
        </p:txBody>
      </p:sp>
      <p:sp>
        <p:nvSpPr>
          <p:cNvPr id="82" name="PlaceHolder 3"/>
          <p:cNvSpPr>
            <a:spLocks noGrp="1"/>
          </p:cNvSpPr>
          <p:nvPr>
            <p:ph type="body"/>
          </p:nvPr>
        </p:nvSpPr>
        <p:spPr>
          <a:xfrm>
            <a:off x="3643920" y="4680000"/>
            <a:ext cx="2955600" cy="1201680"/>
          </a:xfrm>
          <a:prstGeom prst="rect">
            <a:avLst/>
          </a:prstGeom>
        </p:spPr>
        <p:txBody>
          <a:bodyPr lIns="0" tIns="0" rIns="0" bIns="0">
            <a:normAutofit/>
          </a:bodyPr>
          <a:lstStyle/>
          <a:p>
            <a:endParaRPr lang="en-US" sz="2600" b="1" strike="noStrike" spc="-1">
              <a:solidFill>
                <a:srgbClr val="1C1C1C"/>
              </a:solidFill>
              <a:latin typeface="Source Sans Pro Semibold"/>
            </a:endParaRPr>
          </a:p>
        </p:txBody>
      </p:sp>
      <p:sp>
        <p:nvSpPr>
          <p:cNvPr id="83" name="PlaceHolder 4"/>
          <p:cNvSpPr>
            <a:spLocks noGrp="1"/>
          </p:cNvSpPr>
          <p:nvPr>
            <p:ph type="body"/>
          </p:nvPr>
        </p:nvSpPr>
        <p:spPr>
          <a:xfrm>
            <a:off x="6747480" y="4680000"/>
            <a:ext cx="2955600" cy="1201680"/>
          </a:xfrm>
          <a:prstGeom prst="rect">
            <a:avLst/>
          </a:prstGeom>
        </p:spPr>
        <p:txBody>
          <a:bodyPr lIns="0" tIns="0" rIns="0" bIns="0">
            <a:normAutofit/>
          </a:bodyPr>
          <a:lstStyle/>
          <a:p>
            <a:endParaRPr lang="en-US" sz="2600" b="1" strike="noStrike" spc="-1">
              <a:solidFill>
                <a:srgbClr val="1C1C1C"/>
              </a:solidFill>
              <a:latin typeface="Source Sans Pro Semibold"/>
            </a:endParaRPr>
          </a:p>
        </p:txBody>
      </p:sp>
      <p:sp>
        <p:nvSpPr>
          <p:cNvPr id="84" name="PlaceHolder 5"/>
          <p:cNvSpPr>
            <a:spLocks noGrp="1"/>
          </p:cNvSpPr>
          <p:nvPr>
            <p:ph type="body"/>
          </p:nvPr>
        </p:nvSpPr>
        <p:spPr>
          <a:xfrm>
            <a:off x="540000" y="5996160"/>
            <a:ext cx="2955600" cy="1201680"/>
          </a:xfrm>
          <a:prstGeom prst="rect">
            <a:avLst/>
          </a:prstGeom>
        </p:spPr>
        <p:txBody>
          <a:bodyPr lIns="0" tIns="0" rIns="0" bIns="0">
            <a:normAutofit/>
          </a:bodyPr>
          <a:lstStyle/>
          <a:p>
            <a:endParaRPr lang="en-US" sz="2600" b="1" strike="noStrike" spc="-1">
              <a:solidFill>
                <a:srgbClr val="1C1C1C"/>
              </a:solidFill>
              <a:latin typeface="Source Sans Pro Semibold"/>
            </a:endParaRPr>
          </a:p>
        </p:txBody>
      </p:sp>
      <p:sp>
        <p:nvSpPr>
          <p:cNvPr id="85" name="PlaceHolder 6"/>
          <p:cNvSpPr>
            <a:spLocks noGrp="1"/>
          </p:cNvSpPr>
          <p:nvPr>
            <p:ph type="body"/>
          </p:nvPr>
        </p:nvSpPr>
        <p:spPr>
          <a:xfrm>
            <a:off x="3643920" y="5996160"/>
            <a:ext cx="2955600" cy="1201680"/>
          </a:xfrm>
          <a:prstGeom prst="rect">
            <a:avLst/>
          </a:prstGeom>
        </p:spPr>
        <p:txBody>
          <a:bodyPr lIns="0" tIns="0" rIns="0" bIns="0">
            <a:normAutofit/>
          </a:bodyPr>
          <a:lstStyle/>
          <a:p>
            <a:endParaRPr lang="en-US" sz="2600" b="1" strike="noStrike" spc="-1">
              <a:solidFill>
                <a:srgbClr val="1C1C1C"/>
              </a:solidFill>
              <a:latin typeface="Source Sans Pro Semibold"/>
            </a:endParaRPr>
          </a:p>
        </p:txBody>
      </p:sp>
      <p:sp>
        <p:nvSpPr>
          <p:cNvPr id="86" name="PlaceHolder 7"/>
          <p:cNvSpPr>
            <a:spLocks noGrp="1"/>
          </p:cNvSpPr>
          <p:nvPr>
            <p:ph type="body"/>
          </p:nvPr>
        </p:nvSpPr>
        <p:spPr>
          <a:xfrm>
            <a:off x="6747480" y="5996160"/>
            <a:ext cx="2955600" cy="1201680"/>
          </a:xfrm>
          <a:prstGeom prst="rect">
            <a:avLst/>
          </a:prstGeom>
        </p:spPr>
        <p:txBody>
          <a:bodyPr lIns="0" tIns="0" rIns="0" bIns="0">
            <a:normAutofit/>
          </a:bodyPr>
          <a:lstStyle/>
          <a:p>
            <a:endParaRPr lang="en-US" sz="2600" b="1" strike="noStrike" spc="-1">
              <a:solidFill>
                <a:srgbClr val="1C1C1C"/>
              </a:solidFill>
              <a:latin typeface="Source Sans Pro Semibo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360000" y="3330000"/>
            <a:ext cx="9360000" cy="900000"/>
          </a:xfrm>
          <a:prstGeom prst="rect">
            <a:avLst/>
          </a:prstGeom>
        </p:spPr>
        <p:txBody>
          <a:bodyPr lIns="0" tIns="0" rIns="0" bIns="0" anchor="b">
            <a:noAutofit/>
          </a:bodyPr>
          <a:lstStyle/>
          <a:p>
            <a:endParaRPr lang="en-US" sz="3200" b="1" strike="noStrike" spc="-1">
              <a:solidFill>
                <a:srgbClr val="FFFFFF"/>
              </a:solidFill>
              <a:latin typeface="Source Sans Pro Black"/>
            </a:endParaRPr>
          </a:p>
        </p:txBody>
      </p:sp>
      <p:sp>
        <p:nvSpPr>
          <p:cNvPr id="12" name="PlaceHolder 2"/>
          <p:cNvSpPr>
            <a:spLocks noGrp="1"/>
          </p:cNvSpPr>
          <p:nvPr>
            <p:ph type="body"/>
          </p:nvPr>
        </p:nvSpPr>
        <p:spPr>
          <a:xfrm>
            <a:off x="540000" y="4680000"/>
            <a:ext cx="9180000" cy="2520000"/>
          </a:xfrm>
          <a:prstGeom prst="rect">
            <a:avLst/>
          </a:prstGeom>
        </p:spPr>
        <p:txBody>
          <a:bodyPr lIns="0" tIns="0" rIns="0" bIns="0">
            <a:normAutofit/>
          </a:bodyPr>
          <a:lstStyle/>
          <a:p>
            <a:endParaRPr lang="en-US" sz="2600" b="1" strike="noStrike" spc="-1">
              <a:solidFill>
                <a:srgbClr val="1C1C1C"/>
              </a:solidFill>
              <a:latin typeface="Source Sans Pro Semibo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360000" y="3330000"/>
            <a:ext cx="9360000" cy="900000"/>
          </a:xfrm>
          <a:prstGeom prst="rect">
            <a:avLst/>
          </a:prstGeom>
        </p:spPr>
        <p:txBody>
          <a:bodyPr lIns="0" tIns="0" rIns="0" bIns="0" anchor="b">
            <a:noAutofit/>
          </a:bodyPr>
          <a:lstStyle/>
          <a:p>
            <a:endParaRPr lang="en-US" sz="3200" b="1" strike="noStrike" spc="-1">
              <a:solidFill>
                <a:srgbClr val="FFFFFF"/>
              </a:solidFill>
              <a:latin typeface="Source Sans Pro Black"/>
            </a:endParaRPr>
          </a:p>
        </p:txBody>
      </p:sp>
      <p:sp>
        <p:nvSpPr>
          <p:cNvPr id="14" name="PlaceHolder 2"/>
          <p:cNvSpPr>
            <a:spLocks noGrp="1"/>
          </p:cNvSpPr>
          <p:nvPr>
            <p:ph type="body"/>
          </p:nvPr>
        </p:nvSpPr>
        <p:spPr>
          <a:xfrm>
            <a:off x="540000" y="4680000"/>
            <a:ext cx="4479480" cy="2520000"/>
          </a:xfrm>
          <a:prstGeom prst="rect">
            <a:avLst/>
          </a:prstGeom>
        </p:spPr>
        <p:txBody>
          <a:bodyPr lIns="0" tIns="0" rIns="0" bIns="0">
            <a:normAutofit/>
          </a:bodyPr>
          <a:lstStyle/>
          <a:p>
            <a:endParaRPr lang="en-US" sz="2600" b="1" strike="noStrike" spc="-1">
              <a:solidFill>
                <a:srgbClr val="1C1C1C"/>
              </a:solidFill>
              <a:latin typeface="Source Sans Pro Semibold"/>
            </a:endParaRPr>
          </a:p>
        </p:txBody>
      </p:sp>
      <p:sp>
        <p:nvSpPr>
          <p:cNvPr id="15" name="PlaceHolder 3"/>
          <p:cNvSpPr>
            <a:spLocks noGrp="1"/>
          </p:cNvSpPr>
          <p:nvPr>
            <p:ph type="body"/>
          </p:nvPr>
        </p:nvSpPr>
        <p:spPr>
          <a:xfrm>
            <a:off x="5243760" y="4680000"/>
            <a:ext cx="4479480" cy="2520000"/>
          </a:xfrm>
          <a:prstGeom prst="rect">
            <a:avLst/>
          </a:prstGeom>
        </p:spPr>
        <p:txBody>
          <a:bodyPr lIns="0" tIns="0" rIns="0" bIns="0">
            <a:normAutofit/>
          </a:bodyPr>
          <a:lstStyle/>
          <a:p>
            <a:endParaRPr lang="en-US" sz="2600" b="1" strike="noStrike" spc="-1">
              <a:solidFill>
                <a:srgbClr val="1C1C1C"/>
              </a:solidFill>
              <a:latin typeface="Source Sans Pro Semibo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360000" y="3330000"/>
            <a:ext cx="9360000" cy="900000"/>
          </a:xfrm>
          <a:prstGeom prst="rect">
            <a:avLst/>
          </a:prstGeom>
        </p:spPr>
        <p:txBody>
          <a:bodyPr lIns="0" tIns="0" rIns="0" bIns="0" anchor="b">
            <a:noAutofit/>
          </a:bodyPr>
          <a:lstStyle/>
          <a:p>
            <a:endParaRPr lang="en-US" sz="3200" b="1" strike="noStrike" spc="-1">
              <a:solidFill>
                <a:srgbClr val="FFFFFF"/>
              </a:solidFill>
              <a:latin typeface="Source Sans Pro Black"/>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360000" y="3330000"/>
            <a:ext cx="9360000" cy="4173120"/>
          </a:xfrm>
          <a:prstGeom prst="rect">
            <a:avLst/>
          </a:prstGeom>
        </p:spPr>
        <p:txBody>
          <a:bodyPr lIns="0" tIns="0" rIns="0" bIns="0">
            <a:noAutofit/>
          </a:bodyPr>
          <a:lstStyle/>
          <a:p>
            <a:endParaRPr lang="en-US" sz="2200" b="0" strike="noStrike" spc="-1">
              <a:solidFill>
                <a:srgbClr val="1C1C1C"/>
              </a:solidFill>
              <a:latin typeface="Source Sans Pro Light"/>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360000" y="3330000"/>
            <a:ext cx="9360000" cy="900000"/>
          </a:xfrm>
          <a:prstGeom prst="rect">
            <a:avLst/>
          </a:prstGeom>
        </p:spPr>
        <p:txBody>
          <a:bodyPr lIns="0" tIns="0" rIns="0" bIns="0" anchor="b">
            <a:noAutofit/>
          </a:bodyPr>
          <a:lstStyle/>
          <a:p>
            <a:endParaRPr lang="en-US" sz="3200" b="1" strike="noStrike" spc="-1">
              <a:solidFill>
                <a:srgbClr val="FFFFFF"/>
              </a:solidFill>
              <a:latin typeface="Source Sans Pro Black"/>
            </a:endParaRPr>
          </a:p>
        </p:txBody>
      </p:sp>
      <p:sp>
        <p:nvSpPr>
          <p:cNvPr id="19" name="PlaceHolder 2"/>
          <p:cNvSpPr>
            <a:spLocks noGrp="1"/>
          </p:cNvSpPr>
          <p:nvPr>
            <p:ph type="body"/>
          </p:nvPr>
        </p:nvSpPr>
        <p:spPr>
          <a:xfrm>
            <a:off x="540000" y="4680000"/>
            <a:ext cx="4479480" cy="1201680"/>
          </a:xfrm>
          <a:prstGeom prst="rect">
            <a:avLst/>
          </a:prstGeom>
        </p:spPr>
        <p:txBody>
          <a:bodyPr lIns="0" tIns="0" rIns="0" bIns="0">
            <a:normAutofit/>
          </a:bodyPr>
          <a:lstStyle/>
          <a:p>
            <a:endParaRPr lang="en-US" sz="2600" b="1" strike="noStrike" spc="-1">
              <a:solidFill>
                <a:srgbClr val="1C1C1C"/>
              </a:solidFill>
              <a:latin typeface="Source Sans Pro Semibold"/>
            </a:endParaRPr>
          </a:p>
        </p:txBody>
      </p:sp>
      <p:sp>
        <p:nvSpPr>
          <p:cNvPr id="20" name="PlaceHolder 3"/>
          <p:cNvSpPr>
            <a:spLocks noGrp="1"/>
          </p:cNvSpPr>
          <p:nvPr>
            <p:ph type="body"/>
          </p:nvPr>
        </p:nvSpPr>
        <p:spPr>
          <a:xfrm>
            <a:off x="5243760" y="4680000"/>
            <a:ext cx="4479480" cy="2520000"/>
          </a:xfrm>
          <a:prstGeom prst="rect">
            <a:avLst/>
          </a:prstGeom>
        </p:spPr>
        <p:txBody>
          <a:bodyPr lIns="0" tIns="0" rIns="0" bIns="0">
            <a:normAutofit/>
          </a:bodyPr>
          <a:lstStyle/>
          <a:p>
            <a:endParaRPr lang="en-US" sz="2600" b="1" strike="noStrike" spc="-1">
              <a:solidFill>
                <a:srgbClr val="1C1C1C"/>
              </a:solidFill>
              <a:latin typeface="Source Sans Pro Semibold"/>
            </a:endParaRPr>
          </a:p>
        </p:txBody>
      </p:sp>
      <p:sp>
        <p:nvSpPr>
          <p:cNvPr id="21" name="PlaceHolder 4"/>
          <p:cNvSpPr>
            <a:spLocks noGrp="1"/>
          </p:cNvSpPr>
          <p:nvPr>
            <p:ph type="body"/>
          </p:nvPr>
        </p:nvSpPr>
        <p:spPr>
          <a:xfrm>
            <a:off x="540000" y="5996160"/>
            <a:ext cx="4479480" cy="1201680"/>
          </a:xfrm>
          <a:prstGeom prst="rect">
            <a:avLst/>
          </a:prstGeom>
        </p:spPr>
        <p:txBody>
          <a:bodyPr lIns="0" tIns="0" rIns="0" bIns="0">
            <a:normAutofit/>
          </a:bodyPr>
          <a:lstStyle/>
          <a:p>
            <a:endParaRPr lang="en-US" sz="2600" b="1" strike="noStrike" spc="-1">
              <a:solidFill>
                <a:srgbClr val="1C1C1C"/>
              </a:solidFill>
              <a:latin typeface="Source Sans Pro Semibo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360000" y="3330000"/>
            <a:ext cx="9360000" cy="900000"/>
          </a:xfrm>
          <a:prstGeom prst="rect">
            <a:avLst/>
          </a:prstGeom>
        </p:spPr>
        <p:txBody>
          <a:bodyPr lIns="0" tIns="0" rIns="0" bIns="0" anchor="b">
            <a:noAutofit/>
          </a:bodyPr>
          <a:lstStyle/>
          <a:p>
            <a:endParaRPr lang="en-US" sz="3200" b="1" strike="noStrike" spc="-1">
              <a:solidFill>
                <a:srgbClr val="FFFFFF"/>
              </a:solidFill>
              <a:latin typeface="Source Sans Pro Black"/>
            </a:endParaRPr>
          </a:p>
        </p:txBody>
      </p:sp>
      <p:sp>
        <p:nvSpPr>
          <p:cNvPr id="23" name="PlaceHolder 2"/>
          <p:cNvSpPr>
            <a:spLocks noGrp="1"/>
          </p:cNvSpPr>
          <p:nvPr>
            <p:ph type="body"/>
          </p:nvPr>
        </p:nvSpPr>
        <p:spPr>
          <a:xfrm>
            <a:off x="540000" y="4680000"/>
            <a:ext cx="4479480" cy="2520000"/>
          </a:xfrm>
          <a:prstGeom prst="rect">
            <a:avLst/>
          </a:prstGeom>
        </p:spPr>
        <p:txBody>
          <a:bodyPr lIns="0" tIns="0" rIns="0" bIns="0">
            <a:normAutofit/>
          </a:bodyPr>
          <a:lstStyle/>
          <a:p>
            <a:endParaRPr lang="en-US" sz="2600" b="1" strike="noStrike" spc="-1">
              <a:solidFill>
                <a:srgbClr val="1C1C1C"/>
              </a:solidFill>
              <a:latin typeface="Source Sans Pro Semibold"/>
            </a:endParaRPr>
          </a:p>
        </p:txBody>
      </p:sp>
      <p:sp>
        <p:nvSpPr>
          <p:cNvPr id="24" name="PlaceHolder 3"/>
          <p:cNvSpPr>
            <a:spLocks noGrp="1"/>
          </p:cNvSpPr>
          <p:nvPr>
            <p:ph type="body"/>
          </p:nvPr>
        </p:nvSpPr>
        <p:spPr>
          <a:xfrm>
            <a:off x="5243760" y="4680000"/>
            <a:ext cx="4479480" cy="1201680"/>
          </a:xfrm>
          <a:prstGeom prst="rect">
            <a:avLst/>
          </a:prstGeom>
        </p:spPr>
        <p:txBody>
          <a:bodyPr lIns="0" tIns="0" rIns="0" bIns="0">
            <a:normAutofit/>
          </a:bodyPr>
          <a:lstStyle/>
          <a:p>
            <a:endParaRPr lang="en-US" sz="2600" b="1" strike="noStrike" spc="-1">
              <a:solidFill>
                <a:srgbClr val="1C1C1C"/>
              </a:solidFill>
              <a:latin typeface="Source Sans Pro Semibold"/>
            </a:endParaRPr>
          </a:p>
        </p:txBody>
      </p:sp>
      <p:sp>
        <p:nvSpPr>
          <p:cNvPr id="25" name="PlaceHolder 4"/>
          <p:cNvSpPr>
            <a:spLocks noGrp="1"/>
          </p:cNvSpPr>
          <p:nvPr>
            <p:ph type="body"/>
          </p:nvPr>
        </p:nvSpPr>
        <p:spPr>
          <a:xfrm>
            <a:off x="5243760" y="5996160"/>
            <a:ext cx="4479480" cy="1201680"/>
          </a:xfrm>
          <a:prstGeom prst="rect">
            <a:avLst/>
          </a:prstGeom>
        </p:spPr>
        <p:txBody>
          <a:bodyPr lIns="0" tIns="0" rIns="0" bIns="0">
            <a:normAutofit/>
          </a:bodyPr>
          <a:lstStyle/>
          <a:p>
            <a:endParaRPr lang="en-US" sz="2600" b="1" strike="noStrike" spc="-1">
              <a:solidFill>
                <a:srgbClr val="1C1C1C"/>
              </a:solidFill>
              <a:latin typeface="Source Sans Pro Semibo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360000" y="3330000"/>
            <a:ext cx="9360000" cy="900000"/>
          </a:xfrm>
          <a:prstGeom prst="rect">
            <a:avLst/>
          </a:prstGeom>
        </p:spPr>
        <p:txBody>
          <a:bodyPr lIns="0" tIns="0" rIns="0" bIns="0" anchor="b">
            <a:noAutofit/>
          </a:bodyPr>
          <a:lstStyle/>
          <a:p>
            <a:endParaRPr lang="en-US" sz="3200" b="1" strike="noStrike" spc="-1">
              <a:solidFill>
                <a:srgbClr val="FFFFFF"/>
              </a:solidFill>
              <a:latin typeface="Source Sans Pro Black"/>
            </a:endParaRPr>
          </a:p>
        </p:txBody>
      </p:sp>
      <p:sp>
        <p:nvSpPr>
          <p:cNvPr id="27" name="PlaceHolder 2"/>
          <p:cNvSpPr>
            <a:spLocks noGrp="1"/>
          </p:cNvSpPr>
          <p:nvPr>
            <p:ph type="body"/>
          </p:nvPr>
        </p:nvSpPr>
        <p:spPr>
          <a:xfrm>
            <a:off x="540000" y="4680000"/>
            <a:ext cx="4479480" cy="1201680"/>
          </a:xfrm>
          <a:prstGeom prst="rect">
            <a:avLst/>
          </a:prstGeom>
        </p:spPr>
        <p:txBody>
          <a:bodyPr lIns="0" tIns="0" rIns="0" bIns="0">
            <a:normAutofit/>
          </a:bodyPr>
          <a:lstStyle/>
          <a:p>
            <a:endParaRPr lang="en-US" sz="2600" b="1" strike="noStrike" spc="-1">
              <a:solidFill>
                <a:srgbClr val="1C1C1C"/>
              </a:solidFill>
              <a:latin typeface="Source Sans Pro Semibold"/>
            </a:endParaRPr>
          </a:p>
        </p:txBody>
      </p:sp>
      <p:sp>
        <p:nvSpPr>
          <p:cNvPr id="28" name="PlaceHolder 3"/>
          <p:cNvSpPr>
            <a:spLocks noGrp="1"/>
          </p:cNvSpPr>
          <p:nvPr>
            <p:ph type="body"/>
          </p:nvPr>
        </p:nvSpPr>
        <p:spPr>
          <a:xfrm>
            <a:off x="5243760" y="4680000"/>
            <a:ext cx="4479480" cy="1201680"/>
          </a:xfrm>
          <a:prstGeom prst="rect">
            <a:avLst/>
          </a:prstGeom>
        </p:spPr>
        <p:txBody>
          <a:bodyPr lIns="0" tIns="0" rIns="0" bIns="0">
            <a:normAutofit/>
          </a:bodyPr>
          <a:lstStyle/>
          <a:p>
            <a:endParaRPr lang="en-US" sz="2600" b="1" strike="noStrike" spc="-1">
              <a:solidFill>
                <a:srgbClr val="1C1C1C"/>
              </a:solidFill>
              <a:latin typeface="Source Sans Pro Semibold"/>
            </a:endParaRPr>
          </a:p>
        </p:txBody>
      </p:sp>
      <p:sp>
        <p:nvSpPr>
          <p:cNvPr id="29" name="PlaceHolder 4"/>
          <p:cNvSpPr>
            <a:spLocks noGrp="1"/>
          </p:cNvSpPr>
          <p:nvPr>
            <p:ph type="body"/>
          </p:nvPr>
        </p:nvSpPr>
        <p:spPr>
          <a:xfrm>
            <a:off x="540000" y="5996160"/>
            <a:ext cx="9180000" cy="1201680"/>
          </a:xfrm>
          <a:prstGeom prst="rect">
            <a:avLst/>
          </a:prstGeom>
        </p:spPr>
        <p:txBody>
          <a:bodyPr lIns="0" tIns="0" rIns="0" bIns="0">
            <a:normAutofit/>
          </a:bodyPr>
          <a:lstStyle/>
          <a:p>
            <a:endParaRPr lang="en-US" sz="2600" b="1" strike="noStrike" spc="-1">
              <a:solidFill>
                <a:srgbClr val="1C1C1C"/>
              </a:solidFill>
              <a:latin typeface="Source Sans Pro Semibo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CustomShape 1"/>
          <p:cNvSpPr/>
          <p:nvPr/>
        </p:nvSpPr>
        <p:spPr>
          <a:xfrm>
            <a:off x="0" y="180000"/>
            <a:ext cx="9720000" cy="1260000"/>
          </a:xfrm>
          <a:prstGeom prst="rect">
            <a:avLst/>
          </a:prstGeom>
          <a:solidFill>
            <a:srgbClr val="E74C3C"/>
          </a:solidFill>
          <a:ln w="72000">
            <a:noFill/>
          </a:ln>
        </p:spPr>
        <p:style>
          <a:lnRef idx="0">
            <a:scrgbClr r="0" g="0" b="0"/>
          </a:lnRef>
          <a:fillRef idx="0">
            <a:scrgbClr r="0" g="0" b="0"/>
          </a:fillRef>
          <a:effectRef idx="0">
            <a:scrgbClr r="0" g="0" b="0"/>
          </a:effectRef>
          <a:fontRef idx="minor"/>
        </p:style>
      </p:sp>
      <p:sp>
        <p:nvSpPr>
          <p:cNvPr id="10" name="CustomShape 2"/>
          <p:cNvSpPr/>
          <p:nvPr/>
        </p:nvSpPr>
        <p:spPr>
          <a:xfrm>
            <a:off x="7560000" y="6840000"/>
            <a:ext cx="2520000" cy="540000"/>
          </a:xfrm>
          <a:prstGeom prst="rect">
            <a:avLst/>
          </a:prstGeom>
          <a:solidFill>
            <a:srgbClr val="E74C3C"/>
          </a:solidFill>
          <a:ln w="72000">
            <a:noFill/>
          </a:ln>
        </p:spPr>
        <p:style>
          <a:lnRef idx="0">
            <a:scrgbClr r="0" g="0" b="0"/>
          </a:lnRef>
          <a:fillRef idx="0">
            <a:scrgbClr r="0" g="0" b="0"/>
          </a:fillRef>
          <a:effectRef idx="0">
            <a:scrgbClr r="0" g="0" b="0"/>
          </a:effectRef>
          <a:fontRef idx="minor"/>
        </p:style>
      </p:sp>
      <p:sp>
        <p:nvSpPr>
          <p:cNvPr id="2" name="CustomShape 3"/>
          <p:cNvSpPr/>
          <p:nvPr/>
        </p:nvSpPr>
        <p:spPr>
          <a:xfrm>
            <a:off x="900000" y="6840000"/>
            <a:ext cx="6480000" cy="540000"/>
          </a:xfrm>
          <a:prstGeom prst="rect">
            <a:avLst/>
          </a:prstGeom>
          <a:solidFill>
            <a:srgbClr val="BDC3C7"/>
          </a:solidFill>
          <a:ln w="72000">
            <a:noFill/>
          </a:ln>
        </p:spPr>
        <p:style>
          <a:lnRef idx="0">
            <a:scrgbClr r="0" g="0" b="0"/>
          </a:lnRef>
          <a:fillRef idx="0">
            <a:scrgbClr r="0" g="0" b="0"/>
          </a:fillRef>
          <a:effectRef idx="0">
            <a:scrgbClr r="0" g="0" b="0"/>
          </a:effectRef>
          <a:fontRef idx="minor"/>
        </p:style>
      </p:sp>
      <p:sp>
        <p:nvSpPr>
          <p:cNvPr id="3" name="CustomShape 4"/>
          <p:cNvSpPr/>
          <p:nvPr/>
        </p:nvSpPr>
        <p:spPr>
          <a:xfrm>
            <a:off x="180000" y="6840000"/>
            <a:ext cx="540000" cy="540000"/>
          </a:xfrm>
          <a:prstGeom prst="rect">
            <a:avLst/>
          </a:prstGeom>
          <a:noFill/>
          <a:ln w="72000">
            <a:noFill/>
          </a:ln>
        </p:spPr>
        <p:style>
          <a:lnRef idx="0">
            <a:scrgbClr r="0" g="0" b="0"/>
          </a:lnRef>
          <a:fillRef idx="0">
            <a:scrgbClr r="0" g="0" b="0"/>
          </a:fillRef>
          <a:effectRef idx="0">
            <a:scrgbClr r="0" g="0" b="0"/>
          </a:effectRef>
          <a:fontRef idx="minor"/>
        </p:style>
      </p:sp>
      <p:sp>
        <p:nvSpPr>
          <p:cNvPr id="4" name="PlaceHolder 5"/>
          <p:cNvSpPr>
            <a:spLocks noGrp="1"/>
          </p:cNvSpPr>
          <p:nvPr>
            <p:ph type="title"/>
          </p:nvPr>
        </p:nvSpPr>
        <p:spPr>
          <a:xfrm>
            <a:off x="360000" y="360000"/>
            <a:ext cx="9360000" cy="900000"/>
          </a:xfrm>
          <a:prstGeom prst="rect">
            <a:avLst/>
          </a:prstGeom>
        </p:spPr>
        <p:txBody>
          <a:bodyPr lIns="0" tIns="0" rIns="0" bIns="0" anchor="b">
            <a:noAutofit/>
          </a:bodyPr>
          <a:lstStyle/>
          <a:p>
            <a:r>
              <a:rPr lang="en-US" sz="3200" b="1" strike="noStrike" spc="-1">
                <a:solidFill>
                  <a:srgbClr val="FFFFFF"/>
                </a:solidFill>
                <a:latin typeface="Source Sans Pro Black"/>
              </a:rPr>
              <a:t>Click to edit the title text format</a:t>
            </a:r>
          </a:p>
        </p:txBody>
      </p:sp>
      <p:sp>
        <p:nvSpPr>
          <p:cNvPr id="5" name="PlaceHolder 6"/>
          <p:cNvSpPr>
            <a:spLocks noGrp="1"/>
          </p:cNvSpPr>
          <p:nvPr>
            <p:ph type="body"/>
          </p:nvPr>
        </p:nvSpPr>
        <p:spPr>
          <a:xfrm>
            <a:off x="360000" y="1980000"/>
            <a:ext cx="9180000" cy="4680000"/>
          </a:xfrm>
          <a:prstGeom prst="rect">
            <a:avLst/>
          </a:prstGeom>
        </p:spPr>
        <p:txBody>
          <a:bodyPr lIns="0" tIns="0" rIns="0" bIns="0">
            <a:normAutofit/>
          </a:bodyPr>
          <a:lstStyle/>
          <a:p>
            <a:pPr>
              <a:spcAft>
                <a:spcPts val="1142"/>
              </a:spcAft>
            </a:pPr>
            <a:r>
              <a:rPr lang="en-US" sz="2600" b="1" strike="noStrike" spc="-1">
                <a:solidFill>
                  <a:srgbClr val="1C1C1C"/>
                </a:solidFill>
                <a:latin typeface="Source Sans Pro Semibold"/>
              </a:rPr>
              <a:t>Click to edit the outline text format</a:t>
            </a:r>
          </a:p>
          <a:p>
            <a:pPr marL="288000" lvl="1">
              <a:spcAft>
                <a:spcPts val="1134"/>
              </a:spcAft>
            </a:pPr>
            <a:r>
              <a:rPr lang="en-US" sz="2200" b="0" strike="noStrike" spc="-1">
                <a:solidFill>
                  <a:srgbClr val="1C1C1C"/>
                </a:solidFill>
                <a:latin typeface="Source Sans Pro Light"/>
              </a:rPr>
              <a:t>Second Outline Level</a:t>
            </a:r>
          </a:p>
          <a:p>
            <a:pPr marL="576000" lvl="2">
              <a:spcAft>
                <a:spcPts val="850"/>
              </a:spcAft>
            </a:pPr>
            <a:r>
              <a:rPr lang="en-US" sz="1800" b="0" strike="noStrike" spc="-1">
                <a:solidFill>
                  <a:srgbClr val="1C1C1C"/>
                </a:solidFill>
                <a:latin typeface="Source Sans Pro Light"/>
              </a:rPr>
              <a:t>Third Outline Level</a:t>
            </a:r>
          </a:p>
          <a:p>
            <a:pPr marL="864000" lvl="3">
              <a:spcAft>
                <a:spcPts val="567"/>
              </a:spcAft>
            </a:pPr>
            <a:r>
              <a:rPr lang="en-US" sz="1600" b="0" strike="noStrike" spc="-1">
                <a:solidFill>
                  <a:srgbClr val="1C1C1C"/>
                </a:solidFill>
                <a:latin typeface="Source Sans Pro Light"/>
              </a:rPr>
              <a:t>Fourth Outline Level</a:t>
            </a:r>
          </a:p>
          <a:p>
            <a:pPr marL="1152000" lvl="4">
              <a:spcAft>
                <a:spcPts val="283"/>
              </a:spcAft>
            </a:pPr>
            <a:r>
              <a:rPr lang="en-US" sz="1600" b="0" strike="noStrike" spc="-1">
                <a:solidFill>
                  <a:srgbClr val="1C1C1C"/>
                </a:solidFill>
                <a:latin typeface="Source Sans Pro Light"/>
              </a:rPr>
              <a:t>Fifth Outline Level</a:t>
            </a:r>
          </a:p>
          <a:p>
            <a:pPr marL="1440000" lvl="5">
              <a:spcAft>
                <a:spcPts val="283"/>
              </a:spcAft>
            </a:pPr>
            <a:r>
              <a:rPr lang="en-US" sz="1600" b="0" strike="noStrike" spc="-1">
                <a:solidFill>
                  <a:srgbClr val="1C1C1C"/>
                </a:solidFill>
                <a:latin typeface="Source Sans Pro Light"/>
              </a:rPr>
              <a:t>Sixth Outline Level</a:t>
            </a:r>
          </a:p>
          <a:p>
            <a:pPr marL="1728000" lvl="6">
              <a:spcAft>
                <a:spcPts val="283"/>
              </a:spcAft>
            </a:pPr>
            <a:r>
              <a:rPr lang="en-US" sz="1600" b="0" strike="noStrike" spc="-1">
                <a:solidFill>
                  <a:srgbClr val="1C1C1C"/>
                </a:solidFill>
                <a:latin typeface="Source Sans Pro Light"/>
              </a:rPr>
              <a:t>Seventh Outline Level</a:t>
            </a:r>
          </a:p>
        </p:txBody>
      </p:sp>
      <p:sp>
        <p:nvSpPr>
          <p:cNvPr id="6" name="PlaceHolder 7"/>
          <p:cNvSpPr>
            <a:spLocks noGrp="1"/>
          </p:cNvSpPr>
          <p:nvPr>
            <p:ph type="dt"/>
          </p:nvPr>
        </p:nvSpPr>
        <p:spPr>
          <a:xfrm>
            <a:off x="7560000" y="6840000"/>
            <a:ext cx="2340000" cy="521640"/>
          </a:xfrm>
          <a:prstGeom prst="rect">
            <a:avLst/>
          </a:prstGeom>
        </p:spPr>
        <p:txBody>
          <a:bodyPr lIns="0" tIns="0" rIns="0" bIns="0" anchor="ctr">
            <a:noAutofit/>
          </a:bodyPr>
          <a:lstStyle/>
          <a:p>
            <a:pPr algn="r"/>
            <a:r>
              <a:rPr lang="en-US" sz="1800" b="1" strike="noStrike" spc="-1">
                <a:solidFill>
                  <a:srgbClr val="FFFFFF"/>
                </a:solidFill>
                <a:latin typeface="Source Sans Pro Black"/>
              </a:rPr>
              <a:t>&lt;date/time&gt;</a:t>
            </a:r>
          </a:p>
        </p:txBody>
      </p:sp>
      <p:sp>
        <p:nvSpPr>
          <p:cNvPr id="7" name="PlaceHolder 8"/>
          <p:cNvSpPr>
            <a:spLocks noGrp="1"/>
          </p:cNvSpPr>
          <p:nvPr>
            <p:ph type="ftr"/>
          </p:nvPr>
        </p:nvSpPr>
        <p:spPr>
          <a:xfrm>
            <a:off x="1080000" y="6840000"/>
            <a:ext cx="3240000" cy="540000"/>
          </a:xfrm>
          <a:prstGeom prst="rect">
            <a:avLst/>
          </a:prstGeom>
        </p:spPr>
        <p:txBody>
          <a:bodyPr lIns="0" tIns="0" rIns="0" bIns="0" anchor="ctr">
            <a:noAutofit/>
          </a:bodyPr>
          <a:lstStyle/>
          <a:p>
            <a:pPr algn="ctr"/>
            <a:r>
              <a:rPr lang="en-US" sz="1800" b="1" strike="noStrike" spc="-1">
                <a:solidFill>
                  <a:srgbClr val="FFFFFF"/>
                </a:solidFill>
                <a:latin typeface="Source Sans Pro Black"/>
              </a:rPr>
              <a:t>&lt;footer&gt;</a:t>
            </a:r>
          </a:p>
        </p:txBody>
      </p:sp>
      <p:sp>
        <p:nvSpPr>
          <p:cNvPr id="8" name="PlaceHolder 9"/>
          <p:cNvSpPr>
            <a:spLocks noGrp="1"/>
          </p:cNvSpPr>
          <p:nvPr>
            <p:ph type="sldNum"/>
          </p:nvPr>
        </p:nvSpPr>
        <p:spPr>
          <a:xfrm>
            <a:off x="180000" y="6840000"/>
            <a:ext cx="540000" cy="540000"/>
          </a:xfrm>
          <a:prstGeom prst="rect">
            <a:avLst/>
          </a:prstGeom>
        </p:spPr>
        <p:txBody>
          <a:bodyPr lIns="0" tIns="0" rIns="0" bIns="0" anchor="ctr">
            <a:noAutofit/>
          </a:bodyPr>
          <a:lstStyle/>
          <a:p>
            <a:pPr algn="ctr"/>
            <a:fld id="{819CA281-E405-40BD-9B20-2E995C9FD0F3}" type="slidenum">
              <a:rPr lang="en-US" sz="1800" b="1" strike="noStrike" spc="-1">
                <a:solidFill>
                  <a:srgbClr val="FFFFFF"/>
                </a:solidFill>
                <a:latin typeface="Source Sans Pro Black"/>
              </a:rPr>
              <a:t>‹#›</a:t>
            </a:fld>
            <a:endParaRPr lang="en-US" sz="1800" b="1" strike="noStrike" spc="-1">
              <a:solidFill>
                <a:srgbClr val="FFFFFF"/>
              </a:solidFill>
              <a:latin typeface="Source Sans Pro Black"/>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5" name="CustomShape 1"/>
          <p:cNvSpPr/>
          <p:nvPr/>
        </p:nvSpPr>
        <p:spPr>
          <a:xfrm>
            <a:off x="0" y="3150000"/>
            <a:ext cx="9720000" cy="1260000"/>
          </a:xfrm>
          <a:prstGeom prst="rect">
            <a:avLst/>
          </a:prstGeom>
          <a:solidFill>
            <a:srgbClr val="E74C3C"/>
          </a:solidFill>
          <a:ln>
            <a:noFill/>
          </a:ln>
        </p:spPr>
        <p:style>
          <a:lnRef idx="0">
            <a:scrgbClr r="0" g="0" b="0"/>
          </a:lnRef>
          <a:fillRef idx="0">
            <a:scrgbClr r="0" g="0" b="0"/>
          </a:fillRef>
          <a:effectRef idx="0">
            <a:scrgbClr r="0" g="0" b="0"/>
          </a:effectRef>
          <a:fontRef idx="minor"/>
        </p:style>
      </p:sp>
      <p:sp>
        <p:nvSpPr>
          <p:cNvPr id="46" name="PlaceHolder 2"/>
          <p:cNvSpPr>
            <a:spLocks noGrp="1"/>
          </p:cNvSpPr>
          <p:nvPr>
            <p:ph type="title"/>
          </p:nvPr>
        </p:nvSpPr>
        <p:spPr>
          <a:xfrm>
            <a:off x="360000" y="3330000"/>
            <a:ext cx="9360000" cy="900000"/>
          </a:xfrm>
          <a:prstGeom prst="rect">
            <a:avLst/>
          </a:prstGeom>
        </p:spPr>
        <p:txBody>
          <a:bodyPr lIns="0" tIns="0" rIns="0" bIns="0" anchor="b">
            <a:noAutofit/>
          </a:bodyPr>
          <a:lstStyle/>
          <a:p>
            <a:r>
              <a:rPr lang="en-US" sz="3200" b="1" strike="noStrike" spc="-1">
                <a:solidFill>
                  <a:srgbClr val="FFFFFF"/>
                </a:solidFill>
                <a:latin typeface="Source Sans Pro Black"/>
              </a:rPr>
              <a:t>Click to edit the title text format</a:t>
            </a:r>
          </a:p>
        </p:txBody>
      </p:sp>
      <p:sp>
        <p:nvSpPr>
          <p:cNvPr id="47" name="PlaceHolder 3"/>
          <p:cNvSpPr>
            <a:spLocks noGrp="1"/>
          </p:cNvSpPr>
          <p:nvPr>
            <p:ph type="body"/>
          </p:nvPr>
        </p:nvSpPr>
        <p:spPr>
          <a:xfrm>
            <a:off x="540000" y="4680000"/>
            <a:ext cx="9180000" cy="2520000"/>
          </a:xfrm>
          <a:prstGeom prst="rect">
            <a:avLst/>
          </a:prstGeom>
        </p:spPr>
        <p:txBody>
          <a:bodyPr lIns="0" tIns="0" rIns="0" bIns="0">
            <a:normAutofit/>
          </a:bodyPr>
          <a:lstStyle/>
          <a:p>
            <a:pPr>
              <a:spcAft>
                <a:spcPts val="1142"/>
              </a:spcAft>
            </a:pPr>
            <a:r>
              <a:rPr lang="en-US" sz="2600" b="1" strike="noStrike" spc="-1">
                <a:solidFill>
                  <a:srgbClr val="1C1C1C"/>
                </a:solidFill>
                <a:latin typeface="Source Sans Pro Semibold"/>
              </a:rPr>
              <a:t>Click to edit the outline text format</a:t>
            </a:r>
          </a:p>
          <a:p>
            <a:pPr marL="288000" lvl="1">
              <a:spcAft>
                <a:spcPts val="1131"/>
              </a:spcAft>
            </a:pPr>
            <a:r>
              <a:rPr lang="en-US" sz="2200" b="0" strike="noStrike" spc="-1">
                <a:solidFill>
                  <a:srgbClr val="1C1C1C"/>
                </a:solidFill>
                <a:latin typeface="Source Sans Pro Light"/>
              </a:rPr>
              <a:t>Second Outline Level</a:t>
            </a:r>
          </a:p>
          <a:p>
            <a:pPr marL="576000" lvl="2">
              <a:spcAft>
                <a:spcPts val="850"/>
              </a:spcAft>
            </a:pPr>
            <a:r>
              <a:rPr lang="en-US" sz="1800" b="0" strike="noStrike" spc="-1">
                <a:solidFill>
                  <a:srgbClr val="1C1C1C"/>
                </a:solidFill>
                <a:latin typeface="Source Sans Pro Light"/>
              </a:rPr>
              <a:t>Third Outline Level</a:t>
            </a:r>
          </a:p>
          <a:p>
            <a:pPr marL="864000" lvl="3">
              <a:spcAft>
                <a:spcPts val="567"/>
              </a:spcAft>
            </a:pPr>
            <a:r>
              <a:rPr lang="en-US" sz="1600" b="0" strike="noStrike" spc="-1">
                <a:solidFill>
                  <a:srgbClr val="1C1C1C"/>
                </a:solidFill>
                <a:latin typeface="Source Sans Pro Light"/>
              </a:rPr>
              <a:t>Fourth Outline Level</a:t>
            </a:r>
          </a:p>
          <a:p>
            <a:pPr marL="1152000" lvl="4">
              <a:spcAft>
                <a:spcPts val="283"/>
              </a:spcAft>
            </a:pPr>
            <a:r>
              <a:rPr lang="en-US" sz="1600" b="0" strike="noStrike" spc="-1">
                <a:solidFill>
                  <a:srgbClr val="1C1C1C"/>
                </a:solidFill>
                <a:latin typeface="Source Sans Pro Light"/>
              </a:rPr>
              <a:t>Fifth Outline Level</a:t>
            </a:r>
          </a:p>
          <a:p>
            <a:pPr marL="1440000" lvl="5">
              <a:spcAft>
                <a:spcPts val="283"/>
              </a:spcAft>
            </a:pPr>
            <a:r>
              <a:rPr lang="en-US" sz="1600" b="0" strike="noStrike" spc="-1">
                <a:solidFill>
                  <a:srgbClr val="1C1C1C"/>
                </a:solidFill>
                <a:latin typeface="Source Sans Pro Light"/>
              </a:rPr>
              <a:t>Sixth Outline Level</a:t>
            </a:r>
          </a:p>
          <a:p>
            <a:pPr marL="1728000" lvl="6">
              <a:spcAft>
                <a:spcPts val="283"/>
              </a:spcAft>
            </a:pPr>
            <a:r>
              <a:rPr lang="en-US" sz="1600" b="0" strike="noStrike" spc="-1">
                <a:solidFill>
                  <a:srgbClr val="1C1C1C"/>
                </a:solidFill>
                <a:latin typeface="Source Sans Pro Light"/>
              </a:rPr>
              <a:t>Seventh Outline Level</a:t>
            </a:r>
          </a:p>
        </p:txBody>
      </p:sp>
      <p:sp>
        <p:nvSpPr>
          <p:cNvPr id="48" name="PlaceHolder 4"/>
          <p:cNvSpPr>
            <a:spLocks noGrp="1"/>
          </p:cNvSpPr>
          <p:nvPr>
            <p:ph type="dt"/>
          </p:nvPr>
        </p:nvSpPr>
        <p:spPr>
          <a:xfrm>
            <a:off x="7560000" y="6840000"/>
            <a:ext cx="2340000" cy="540000"/>
          </a:xfrm>
          <a:prstGeom prst="rect">
            <a:avLst/>
          </a:prstGeom>
        </p:spPr>
        <p:txBody>
          <a:bodyPr lIns="0" tIns="0" rIns="0" bIns="0" anchor="ctr">
            <a:noAutofit/>
          </a:bodyPr>
          <a:lstStyle/>
          <a:p>
            <a:r>
              <a:rPr lang="en-US" sz="1800" b="1" strike="noStrike" spc="-1">
                <a:solidFill>
                  <a:srgbClr val="E74C3C"/>
                </a:solidFill>
                <a:latin typeface="Source Sans Pro Black"/>
              </a:rPr>
              <a:t>&lt;date/time&gt;</a:t>
            </a:r>
          </a:p>
        </p:txBody>
      </p:sp>
      <p:sp>
        <p:nvSpPr>
          <p:cNvPr id="49" name="PlaceHolder 5"/>
          <p:cNvSpPr>
            <a:spLocks noGrp="1"/>
          </p:cNvSpPr>
          <p:nvPr>
            <p:ph type="ftr"/>
          </p:nvPr>
        </p:nvSpPr>
        <p:spPr>
          <a:xfrm>
            <a:off x="1080000" y="6840000"/>
            <a:ext cx="3240000" cy="540000"/>
          </a:xfrm>
          <a:prstGeom prst="rect">
            <a:avLst/>
          </a:prstGeom>
        </p:spPr>
        <p:txBody>
          <a:bodyPr lIns="0" tIns="0" rIns="0" bIns="0" anchor="ctr">
            <a:noAutofit/>
          </a:bodyPr>
          <a:lstStyle/>
          <a:p>
            <a:pPr algn="ctr"/>
            <a:r>
              <a:rPr lang="en-US" sz="1800" b="1" strike="noStrike" spc="-1">
                <a:solidFill>
                  <a:srgbClr val="E74C3C"/>
                </a:solidFill>
                <a:latin typeface="Source Sans Pro Black"/>
              </a:rPr>
              <a:t>&lt;footer&gt;</a:t>
            </a:r>
          </a:p>
        </p:txBody>
      </p:sp>
      <p:sp>
        <p:nvSpPr>
          <p:cNvPr id="50" name="PlaceHolder 6"/>
          <p:cNvSpPr>
            <a:spLocks noGrp="1"/>
          </p:cNvSpPr>
          <p:nvPr>
            <p:ph type="sldNum"/>
          </p:nvPr>
        </p:nvSpPr>
        <p:spPr>
          <a:xfrm>
            <a:off x="180000" y="6840000"/>
            <a:ext cx="540000" cy="540000"/>
          </a:xfrm>
          <a:prstGeom prst="rect">
            <a:avLst/>
          </a:prstGeom>
        </p:spPr>
        <p:txBody>
          <a:bodyPr lIns="0" tIns="0" rIns="0" bIns="0">
            <a:noAutofit/>
          </a:bodyPr>
          <a:lstStyle/>
          <a:p>
            <a:pPr algn="r"/>
            <a:fld id="{DE4DC84F-239C-421A-9AFD-4C3AED332279}" type="slidenum">
              <a:rPr lang="en-US" sz="1800" b="1" strike="noStrike" spc="-1">
                <a:solidFill>
                  <a:srgbClr val="E74C3C"/>
                </a:solidFill>
                <a:latin typeface="Source Sans Pro Black"/>
              </a:rPr>
              <a:t>‹#›</a:t>
            </a:fld>
            <a:endParaRPr lang="en-US" sz="1800" b="1" strike="noStrike" spc="-1">
              <a:solidFill>
                <a:srgbClr val="E74C3C"/>
              </a:solidFill>
              <a:latin typeface="Source Sans Pro Black"/>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Shape 1"/>
          <p:cNvSpPr txBox="1"/>
          <p:nvPr/>
        </p:nvSpPr>
        <p:spPr>
          <a:xfrm>
            <a:off x="360000" y="3330000"/>
            <a:ext cx="9360000" cy="900000"/>
          </a:xfrm>
          <a:prstGeom prst="rect">
            <a:avLst/>
          </a:prstGeom>
          <a:noFill/>
          <a:ln>
            <a:noFill/>
          </a:ln>
        </p:spPr>
        <p:txBody>
          <a:bodyPr lIns="0" tIns="0" rIns="0" bIns="0" anchor="b">
            <a:noAutofit/>
          </a:bodyPr>
          <a:lstStyle/>
          <a:p>
            <a:r>
              <a:rPr lang="en-US" sz="3200" b="1" strike="noStrike" spc="-1">
                <a:solidFill>
                  <a:srgbClr val="FFFFFF"/>
                </a:solidFill>
                <a:latin typeface="Source Sans Pro Black"/>
              </a:rPr>
              <a:t>OOP FINAL PROJECT REPORT</a:t>
            </a:r>
          </a:p>
        </p:txBody>
      </p:sp>
      <p:sp>
        <p:nvSpPr>
          <p:cNvPr id="88" name="TextShape 2"/>
          <p:cNvSpPr txBox="1"/>
          <p:nvPr/>
        </p:nvSpPr>
        <p:spPr>
          <a:xfrm>
            <a:off x="540000" y="4680000"/>
            <a:ext cx="9180000" cy="2520000"/>
          </a:xfrm>
          <a:prstGeom prst="rect">
            <a:avLst/>
          </a:prstGeom>
          <a:noFill/>
          <a:ln>
            <a:noFill/>
          </a:ln>
        </p:spPr>
        <p:txBody>
          <a:bodyPr lIns="0" tIns="0" rIns="0" bIns="0">
            <a:noAutofit/>
          </a:bodyPr>
          <a:lstStyle/>
          <a:p>
            <a:r>
              <a:rPr lang="en-US" sz="1600" b="1" i="1" strike="noStrike" spc="-1">
                <a:solidFill>
                  <a:srgbClr val="000000"/>
                </a:solidFill>
                <a:latin typeface="Source Sans Pro Light"/>
              </a:rPr>
              <a:t>Game project: Candy Crush</a:t>
            </a:r>
          </a:p>
          <a:p>
            <a:r>
              <a:rPr lang="en-US" sz="1600" b="1" i="1" strike="noStrike" spc="-1">
                <a:solidFill>
                  <a:srgbClr val="000000"/>
                </a:solidFill>
                <a:latin typeface="Source Sans Pro Light"/>
              </a:rPr>
              <a:t>Language: Java 14</a:t>
            </a:r>
          </a:p>
          <a:p>
            <a:r>
              <a:rPr lang="en-US" sz="1600" b="1" i="1" strike="noStrike" spc="-1">
                <a:solidFill>
                  <a:srgbClr val="000000"/>
                </a:solidFill>
                <a:latin typeface="Source Sans Pro Light"/>
              </a:rPr>
              <a:t>Course: OOP – Semester 1 (2021 – 2022) – Group 1</a:t>
            </a:r>
          </a:p>
          <a:p>
            <a:r>
              <a:rPr lang="en-US" sz="1600" b="1" i="1" strike="noStrike" spc="-1">
                <a:solidFill>
                  <a:srgbClr val="000000"/>
                </a:solidFill>
                <a:latin typeface="Source Sans Pro Light"/>
              </a:rPr>
              <a:t>Due date: January, 3</a:t>
            </a:r>
            <a:r>
              <a:rPr lang="en-US" sz="1600" b="1" i="1" strike="noStrike" spc="-1" baseline="19000">
                <a:solidFill>
                  <a:srgbClr val="000000"/>
                </a:solidFill>
                <a:latin typeface="Source Sans Pro Light"/>
              </a:rPr>
              <a:t>th</a:t>
            </a:r>
            <a:r>
              <a:rPr lang="en-US" sz="1600" b="1" i="1" strike="noStrike" spc="-1">
                <a:solidFill>
                  <a:srgbClr val="000000"/>
                </a:solidFill>
                <a:latin typeface="Source Sans Pro Light"/>
              </a:rPr>
              <a:t> 2021</a:t>
            </a:r>
          </a:p>
          <a:p>
            <a:endParaRPr lang="en-US" sz="1600" b="1" i="1" u="sng" strike="noStrike" spc="-1">
              <a:solidFill>
                <a:srgbClr val="000000"/>
              </a:solidFill>
              <a:uFillTx/>
              <a:latin typeface="Source Sans Pro Light"/>
            </a:endParaRPr>
          </a:p>
          <a:p>
            <a:r>
              <a:rPr lang="en-US" sz="1400" b="1" i="1" u="sng" strike="noStrike" spc="-1">
                <a:solidFill>
                  <a:srgbClr val="000000"/>
                </a:solidFill>
                <a:uFillTx/>
                <a:latin typeface="Source Sans Pro Light"/>
              </a:rPr>
              <a:t>GROUP :</a:t>
            </a:r>
          </a:p>
          <a:p>
            <a:r>
              <a:rPr lang="en-US" sz="1400" spc="-1">
                <a:solidFill>
                  <a:srgbClr val="000000"/>
                </a:solidFill>
                <a:latin typeface="Source Sans Pro Light"/>
              </a:rPr>
              <a:t>Huỳnh Đức Phát</a:t>
            </a:r>
            <a:r>
              <a:rPr lang="en-US" sz="1400" b="0" strike="noStrike" spc="-1">
                <a:solidFill>
                  <a:srgbClr val="000000"/>
                </a:solidFill>
                <a:latin typeface="Source Sans Pro Light"/>
              </a:rPr>
              <a:t> – ITITIU19177</a:t>
            </a:r>
          </a:p>
          <a:p>
            <a:r>
              <a:rPr lang="en-US" sz="1400" spc="-1">
                <a:solidFill>
                  <a:srgbClr val="000000"/>
                </a:solidFill>
                <a:latin typeface="Source Sans Pro Light"/>
              </a:rPr>
              <a:t>Nguyễn Võ Nhật  Anh</a:t>
            </a:r>
            <a:r>
              <a:rPr lang="en-US" sz="1400" b="0" strike="noStrike" spc="-1">
                <a:solidFill>
                  <a:srgbClr val="000000"/>
                </a:solidFill>
                <a:latin typeface="Source Sans Pro Light"/>
              </a:rPr>
              <a:t> – ITITIU19001</a:t>
            </a:r>
          </a:p>
          <a:p>
            <a:r>
              <a:rPr lang="en-US" sz="1400" b="0" strike="noStrike" spc="-1">
                <a:solidFill>
                  <a:srgbClr val="000000"/>
                </a:solidFill>
                <a:latin typeface="Source Sans Pro Light"/>
              </a:rPr>
              <a:t>Trần Văn Nghĩa – ITITRG19010</a:t>
            </a:r>
          </a:p>
          <a:p>
            <a:r>
              <a:rPr lang="en-US" sz="1400" b="0" strike="noStrike" spc="-1">
                <a:solidFill>
                  <a:srgbClr val="000000"/>
                </a:solidFill>
                <a:latin typeface="Source Sans Pro Light"/>
              </a:rPr>
              <a:t>Trương Gia Khang – ITDSIU19041</a:t>
            </a:r>
          </a:p>
        </p:txBody>
      </p:sp>
      <p:sp>
        <p:nvSpPr>
          <p:cNvPr id="89" name="TextShape 3"/>
          <p:cNvSpPr txBox="1"/>
          <p:nvPr/>
        </p:nvSpPr>
        <p:spPr>
          <a:xfrm>
            <a:off x="731520" y="1280160"/>
            <a:ext cx="5029200" cy="906840"/>
          </a:xfrm>
          <a:prstGeom prst="rect">
            <a:avLst/>
          </a:prstGeom>
          <a:noFill/>
          <a:ln>
            <a:noFill/>
          </a:ln>
        </p:spPr>
        <p:txBody>
          <a:bodyPr lIns="90000" tIns="45000" rIns="90000" bIns="45000">
            <a:noAutofit/>
          </a:bodyPr>
          <a:lstStyle/>
          <a:p>
            <a:pPr algn="ctr"/>
            <a:r>
              <a:rPr lang="en-US" sz="2000" b="1" strike="noStrike" spc="-1">
                <a:latin typeface="Source Sans Pro"/>
              </a:rPr>
              <a:t>VIETNAM NATIONAL UNIVERSITY INTERNATIONAL UNIVERSITY</a:t>
            </a:r>
            <a:endParaRPr lang="en-US" sz="2000" b="0" strike="noStrike" spc="-1">
              <a:latin typeface="Source Sans Pro"/>
            </a:endParaRPr>
          </a:p>
        </p:txBody>
      </p:sp>
      <p:pic>
        <p:nvPicPr>
          <p:cNvPr id="90" name="Picture 89"/>
          <p:cNvPicPr/>
          <p:nvPr/>
        </p:nvPicPr>
        <p:blipFill>
          <a:blip r:embed="rId2"/>
          <a:stretch/>
        </p:blipFill>
        <p:spPr>
          <a:xfrm>
            <a:off x="6492240" y="499320"/>
            <a:ext cx="2123640" cy="2152440"/>
          </a:xfrm>
          <a:prstGeom prst="rect">
            <a:avLst/>
          </a:prstGeom>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Shape 1"/>
          <p:cNvSpPr txBox="1"/>
          <p:nvPr/>
        </p:nvSpPr>
        <p:spPr>
          <a:xfrm>
            <a:off x="360000" y="350640"/>
            <a:ext cx="9360000" cy="900000"/>
          </a:xfrm>
          <a:prstGeom prst="rect">
            <a:avLst/>
          </a:prstGeom>
          <a:noFill/>
          <a:ln>
            <a:noFill/>
          </a:ln>
        </p:spPr>
        <p:txBody>
          <a:bodyPr lIns="0" tIns="0" rIns="0" bIns="0" anchor="b">
            <a:noAutofit/>
          </a:bodyPr>
          <a:lstStyle/>
          <a:p>
            <a:r>
              <a:rPr lang="en-US" sz="2600" b="1" strike="noStrike" spc="-1">
                <a:solidFill>
                  <a:srgbClr val="FFFFFF"/>
                </a:solidFill>
                <a:latin typeface="Source Sans Pro Black"/>
              </a:rPr>
              <a:t>II. Program design.</a:t>
            </a:r>
            <a:br/>
            <a:r>
              <a:rPr lang="en-US" sz="2200" b="1" strike="noStrike" spc="-1">
                <a:solidFill>
                  <a:srgbClr val="FFFFFF"/>
                </a:solidFill>
                <a:latin typeface="Source Sans Pro Black"/>
              </a:rPr>
              <a:t>1. Game design.</a:t>
            </a:r>
            <a:br/>
            <a:r>
              <a:rPr lang="en-US" sz="1800" b="1" strike="noStrike" spc="-1">
                <a:solidFill>
                  <a:srgbClr val="FFFFFF"/>
                </a:solidFill>
                <a:latin typeface="Source Sans Pro Black"/>
              </a:rPr>
              <a:t>a) Objects.</a:t>
            </a:r>
          </a:p>
        </p:txBody>
      </p:sp>
      <p:pic>
        <p:nvPicPr>
          <p:cNvPr id="108" name="Picture 107"/>
          <p:cNvPicPr/>
          <p:nvPr/>
        </p:nvPicPr>
        <p:blipFill>
          <a:blip r:embed="rId2"/>
          <a:stretch/>
        </p:blipFill>
        <p:spPr>
          <a:xfrm>
            <a:off x="894240" y="1463040"/>
            <a:ext cx="8291520" cy="5394960"/>
          </a:xfrm>
          <a:prstGeom prst="rect">
            <a:avLst/>
          </a:prstGeom>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Shape 1"/>
          <p:cNvSpPr txBox="1"/>
          <p:nvPr/>
        </p:nvSpPr>
        <p:spPr>
          <a:xfrm>
            <a:off x="360000" y="350640"/>
            <a:ext cx="9360000" cy="900000"/>
          </a:xfrm>
          <a:prstGeom prst="rect">
            <a:avLst/>
          </a:prstGeom>
          <a:noFill/>
          <a:ln>
            <a:noFill/>
          </a:ln>
        </p:spPr>
        <p:txBody>
          <a:bodyPr lIns="0" tIns="0" rIns="0" bIns="0" anchor="b">
            <a:noAutofit/>
          </a:bodyPr>
          <a:lstStyle/>
          <a:p>
            <a:r>
              <a:rPr lang="en-US" sz="2600" b="1" strike="noStrike" spc="-1">
                <a:solidFill>
                  <a:srgbClr val="FFFFFF"/>
                </a:solidFill>
                <a:latin typeface="Source Sans Pro Black"/>
              </a:rPr>
              <a:t>II. Program design.</a:t>
            </a:r>
            <a:br/>
            <a:r>
              <a:rPr lang="en-US" sz="2200" b="1" strike="noStrike" spc="-1">
                <a:solidFill>
                  <a:srgbClr val="FFFFFF"/>
                </a:solidFill>
                <a:latin typeface="Source Sans Pro Black"/>
              </a:rPr>
              <a:t>1. Game design.</a:t>
            </a:r>
            <a:br/>
            <a:r>
              <a:rPr lang="en-US" sz="2200" b="1" strike="noStrike" spc="-1">
                <a:solidFill>
                  <a:srgbClr val="FFFFFF"/>
                </a:solidFill>
                <a:latin typeface="Source Sans Pro Black"/>
              </a:rPr>
              <a:t>b</a:t>
            </a:r>
            <a:r>
              <a:rPr lang="en-US" sz="1800" b="1" strike="noStrike" spc="-1">
                <a:solidFill>
                  <a:srgbClr val="FFFFFF"/>
                </a:solidFill>
                <a:latin typeface="Source Sans Pro Black"/>
              </a:rPr>
              <a:t>) Handler.</a:t>
            </a:r>
          </a:p>
        </p:txBody>
      </p:sp>
      <p:sp>
        <p:nvSpPr>
          <p:cNvPr id="110" name="TextShape 2"/>
          <p:cNvSpPr txBox="1"/>
          <p:nvPr/>
        </p:nvSpPr>
        <p:spPr>
          <a:xfrm>
            <a:off x="359640" y="1980000"/>
            <a:ext cx="9180000" cy="4680000"/>
          </a:xfrm>
          <a:prstGeom prst="rect">
            <a:avLst/>
          </a:prstGeom>
          <a:noFill/>
          <a:ln>
            <a:noFill/>
          </a:ln>
        </p:spPr>
        <p:txBody>
          <a:bodyPr lIns="0" tIns="0" rIns="0" bIns="0">
            <a:normAutofit/>
          </a:bodyPr>
          <a:lstStyle/>
          <a:p>
            <a:pPr marL="216000" indent="-216000" algn="just">
              <a:spcAft>
                <a:spcPts val="1142"/>
              </a:spcAft>
              <a:buClr>
                <a:srgbClr val="000000"/>
              </a:buClr>
              <a:buSzPct val="45000"/>
              <a:buFont typeface="Wingdings" charset="2"/>
              <a:buChar char=""/>
              <a:tabLst>
                <a:tab pos="1047600" algn="l"/>
              </a:tabLst>
            </a:pPr>
            <a:r>
              <a:rPr lang="en-US" sz="2000" b="0" strike="noStrike" spc="-1">
                <a:solidFill>
                  <a:srgbClr val="000000"/>
                </a:solidFill>
                <a:latin typeface="Source Sans Pro Semibold"/>
              </a:rPr>
              <a:t>The handlers manage the objects in the program and is designed as singleton class. This is because there should be only one of each type of handlers every time the program start. </a:t>
            </a:r>
          </a:p>
          <a:p>
            <a:pPr marL="216000" indent="-216000" algn="just">
              <a:spcAft>
                <a:spcPts val="1142"/>
              </a:spcAft>
              <a:buClr>
                <a:srgbClr val="000000"/>
              </a:buClr>
              <a:buSzPct val="45000"/>
              <a:buFont typeface="Wingdings" charset="2"/>
              <a:buChar char=""/>
              <a:tabLst>
                <a:tab pos="1047600" algn="l"/>
              </a:tabLst>
            </a:pPr>
            <a:r>
              <a:rPr lang="en-US" sz="2000" b="0" strike="noStrike" spc="-1">
                <a:solidFill>
                  <a:srgbClr val="000000"/>
                </a:solidFill>
                <a:latin typeface="Source Sans Pro Semibold"/>
              </a:rPr>
              <a:t>The act of storing object and call them one by one is also adapted from the Command/Observer pattern.</a:t>
            </a:r>
          </a:p>
          <a:p>
            <a:pPr marL="216000" indent="-216000" algn="just">
              <a:spcAft>
                <a:spcPts val="1142"/>
              </a:spcAft>
              <a:buClr>
                <a:srgbClr val="000000"/>
              </a:buClr>
              <a:buSzPct val="45000"/>
              <a:buFont typeface="Wingdings" charset="2"/>
              <a:buChar char=""/>
              <a:tabLst>
                <a:tab pos="1047600" algn="l"/>
              </a:tabLst>
            </a:pPr>
            <a:r>
              <a:rPr lang="en-US" sz="2000" b="0" strike="noStrike" spc="-1">
                <a:solidFill>
                  <a:srgbClr val="000000"/>
                </a:solidFill>
                <a:latin typeface="Source Sans Pro Semibold"/>
              </a:rPr>
              <a:t>ObjectHandler handles logic and rendering of objects.</a:t>
            </a:r>
          </a:p>
          <a:p>
            <a:pPr marL="216000" indent="-216000" algn="just">
              <a:spcAft>
                <a:spcPts val="1142"/>
              </a:spcAft>
              <a:buClr>
                <a:srgbClr val="000000"/>
              </a:buClr>
              <a:buSzPct val="45000"/>
              <a:buFont typeface="Wingdings" charset="2"/>
              <a:buChar char=""/>
              <a:tabLst>
                <a:tab pos="1047600" algn="l"/>
              </a:tabLst>
            </a:pPr>
            <a:r>
              <a:rPr lang="en-US" sz="2000" b="0" strike="noStrike" spc="-1">
                <a:solidFill>
                  <a:srgbClr val="000000"/>
                </a:solidFill>
                <a:latin typeface="Source Sans Pro Semibold"/>
              </a:rPr>
              <a:t>MouseHandler extends MouseAdapter class to handle mouse input.</a:t>
            </a:r>
          </a:p>
          <a:p>
            <a:pPr marL="216000" indent="-216000" algn="just">
              <a:spcAft>
                <a:spcPts val="1142"/>
              </a:spcAft>
              <a:buClr>
                <a:srgbClr val="000000"/>
              </a:buClr>
              <a:buSzPct val="45000"/>
              <a:buFont typeface="Wingdings" charset="2"/>
              <a:buChar char=""/>
              <a:tabLst>
                <a:tab pos="1047600" algn="l"/>
              </a:tabLst>
            </a:pPr>
            <a:r>
              <a:rPr lang="en-US" sz="2000" b="0" strike="noStrike" spc="-1">
                <a:solidFill>
                  <a:srgbClr val="000000"/>
                </a:solidFill>
                <a:latin typeface="Source Sans Pro Semibold"/>
              </a:rPr>
              <a:t>LevelHandler handles most game logic.</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Shape 1"/>
          <p:cNvSpPr txBox="1"/>
          <p:nvPr/>
        </p:nvSpPr>
        <p:spPr>
          <a:xfrm>
            <a:off x="360000" y="350640"/>
            <a:ext cx="9360000" cy="900000"/>
          </a:xfrm>
          <a:prstGeom prst="rect">
            <a:avLst/>
          </a:prstGeom>
          <a:noFill/>
          <a:ln>
            <a:noFill/>
          </a:ln>
        </p:spPr>
        <p:txBody>
          <a:bodyPr lIns="0" tIns="0" rIns="0" bIns="0" anchor="b">
            <a:noAutofit/>
          </a:bodyPr>
          <a:lstStyle/>
          <a:p>
            <a:r>
              <a:rPr lang="en-US" sz="2600" b="1" strike="noStrike" spc="-1">
                <a:solidFill>
                  <a:srgbClr val="FFFFFF"/>
                </a:solidFill>
                <a:latin typeface="Source Sans Pro Black"/>
              </a:rPr>
              <a:t>II. Program design.</a:t>
            </a:r>
            <a:br/>
            <a:r>
              <a:rPr lang="en-US" sz="2200" b="1" strike="noStrike" spc="-1">
                <a:solidFill>
                  <a:srgbClr val="FFFFFF"/>
                </a:solidFill>
                <a:latin typeface="Source Sans Pro Black"/>
              </a:rPr>
              <a:t>1. Game design.</a:t>
            </a:r>
            <a:br/>
            <a:r>
              <a:rPr lang="en-US" sz="2200" b="1" strike="noStrike" spc="-1">
                <a:solidFill>
                  <a:srgbClr val="FFFFFF"/>
                </a:solidFill>
                <a:latin typeface="Source Sans Pro Black"/>
              </a:rPr>
              <a:t>b</a:t>
            </a:r>
            <a:r>
              <a:rPr lang="en-US" sz="1800" b="1" strike="noStrike" spc="-1">
                <a:solidFill>
                  <a:srgbClr val="FFFFFF"/>
                </a:solidFill>
                <a:latin typeface="Source Sans Pro Black"/>
              </a:rPr>
              <a:t>) Handler.</a:t>
            </a:r>
          </a:p>
        </p:txBody>
      </p:sp>
      <p:pic>
        <p:nvPicPr>
          <p:cNvPr id="112" name="Picture 111"/>
          <p:cNvPicPr/>
          <p:nvPr/>
        </p:nvPicPr>
        <p:blipFill>
          <a:blip r:embed="rId2"/>
          <a:stretch/>
        </p:blipFill>
        <p:spPr>
          <a:xfrm>
            <a:off x="360" y="1672920"/>
            <a:ext cx="10079640" cy="4727880"/>
          </a:xfrm>
          <a:prstGeom prst="rect">
            <a:avLst/>
          </a:prstGeom>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Shape 1"/>
          <p:cNvSpPr txBox="1"/>
          <p:nvPr/>
        </p:nvSpPr>
        <p:spPr>
          <a:xfrm>
            <a:off x="360000" y="350640"/>
            <a:ext cx="9360000" cy="900000"/>
          </a:xfrm>
          <a:prstGeom prst="rect">
            <a:avLst/>
          </a:prstGeom>
          <a:noFill/>
          <a:ln>
            <a:noFill/>
          </a:ln>
        </p:spPr>
        <p:txBody>
          <a:bodyPr lIns="0" tIns="0" rIns="0" bIns="0" anchor="b">
            <a:noAutofit/>
          </a:bodyPr>
          <a:lstStyle/>
          <a:p>
            <a:r>
              <a:rPr lang="en-US" sz="2600" b="1" strike="noStrike" spc="-1">
                <a:solidFill>
                  <a:srgbClr val="FFFFFF"/>
                </a:solidFill>
                <a:latin typeface="Source Sans Pro Black"/>
              </a:rPr>
              <a:t>II. Program design.</a:t>
            </a:r>
            <a:br/>
            <a:r>
              <a:rPr lang="en-US" sz="2200" b="1" strike="noStrike" spc="-1">
                <a:solidFill>
                  <a:srgbClr val="FFFFFF"/>
                </a:solidFill>
                <a:latin typeface="Source Sans Pro Black"/>
              </a:rPr>
              <a:t>1. Game design.</a:t>
            </a:r>
            <a:br/>
            <a:r>
              <a:rPr lang="en-US" sz="2200" b="1" strike="noStrike" spc="-1">
                <a:solidFill>
                  <a:srgbClr val="FFFFFF"/>
                </a:solidFill>
                <a:latin typeface="Source Sans Pro Black"/>
              </a:rPr>
              <a:t>b</a:t>
            </a:r>
            <a:r>
              <a:rPr lang="en-US" sz="1800" b="1" strike="noStrike" spc="-1">
                <a:solidFill>
                  <a:srgbClr val="FFFFFF"/>
                </a:solidFill>
                <a:latin typeface="Source Sans Pro Black"/>
              </a:rPr>
              <a:t>) Handler.</a:t>
            </a:r>
          </a:p>
        </p:txBody>
      </p:sp>
      <p:pic>
        <p:nvPicPr>
          <p:cNvPr id="114" name="Picture 113"/>
          <p:cNvPicPr/>
          <p:nvPr/>
        </p:nvPicPr>
        <p:blipFill>
          <a:blip r:embed="rId2"/>
          <a:stretch/>
        </p:blipFill>
        <p:spPr>
          <a:xfrm>
            <a:off x="1290960" y="1467360"/>
            <a:ext cx="7498080" cy="5390640"/>
          </a:xfrm>
          <a:prstGeom prst="rect">
            <a:avLst/>
          </a:prstGeom>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extShape 1"/>
          <p:cNvSpPr txBox="1"/>
          <p:nvPr/>
        </p:nvSpPr>
        <p:spPr>
          <a:xfrm>
            <a:off x="360000" y="360000"/>
            <a:ext cx="9360000" cy="900000"/>
          </a:xfrm>
          <a:prstGeom prst="rect">
            <a:avLst/>
          </a:prstGeom>
          <a:noFill/>
          <a:ln>
            <a:noFill/>
          </a:ln>
        </p:spPr>
        <p:txBody>
          <a:bodyPr lIns="0" tIns="0" rIns="0" bIns="0" anchor="b">
            <a:noAutofit/>
          </a:bodyPr>
          <a:lstStyle/>
          <a:p>
            <a:r>
              <a:rPr lang="en-US" sz="2600" b="1" strike="noStrike" spc="-1">
                <a:solidFill>
                  <a:srgbClr val="FFFFFF"/>
                </a:solidFill>
                <a:latin typeface="Source Sans Pro Black"/>
              </a:rPr>
              <a:t>II. Program design.</a:t>
            </a:r>
            <a:br/>
            <a:r>
              <a:rPr lang="en-US" sz="2200" b="1" strike="noStrike" spc="-1">
                <a:solidFill>
                  <a:srgbClr val="FFFFFF"/>
                </a:solidFill>
                <a:latin typeface="Source Sans Pro Black"/>
              </a:rPr>
              <a:t>1. Game design.</a:t>
            </a:r>
            <a:br/>
            <a:r>
              <a:rPr lang="en-US" sz="2200" b="1" strike="noStrike" spc="-1">
                <a:solidFill>
                  <a:srgbClr val="FFFFFF"/>
                </a:solidFill>
                <a:latin typeface="Source Sans Pro Black"/>
              </a:rPr>
              <a:t>c</a:t>
            </a:r>
            <a:r>
              <a:rPr lang="en-US" sz="1800" b="1" strike="noStrike" spc="-1">
                <a:solidFill>
                  <a:srgbClr val="FFFFFF"/>
                </a:solidFill>
                <a:latin typeface="Source Sans Pro Black"/>
              </a:rPr>
              <a:t>) Resource manager.</a:t>
            </a:r>
          </a:p>
        </p:txBody>
      </p:sp>
      <p:sp>
        <p:nvSpPr>
          <p:cNvPr id="116" name="TextShape 2"/>
          <p:cNvSpPr txBox="1"/>
          <p:nvPr/>
        </p:nvSpPr>
        <p:spPr>
          <a:xfrm>
            <a:off x="360000" y="1980000"/>
            <a:ext cx="9180000" cy="1037520"/>
          </a:xfrm>
          <a:prstGeom prst="rect">
            <a:avLst/>
          </a:prstGeom>
          <a:noFill/>
          <a:ln>
            <a:noFill/>
          </a:ln>
        </p:spPr>
        <p:txBody>
          <a:bodyPr lIns="0" tIns="0" rIns="0" bIns="0">
            <a:normAutofit/>
          </a:bodyPr>
          <a:lstStyle/>
          <a:p>
            <a:pPr marL="216000" indent="-216000" algn="just">
              <a:spcAft>
                <a:spcPts val="1142"/>
              </a:spcAft>
              <a:buClr>
                <a:srgbClr val="000000"/>
              </a:buClr>
              <a:buSzPct val="45000"/>
              <a:buFont typeface="Wingdings" charset="2"/>
              <a:buChar char=""/>
              <a:tabLst>
                <a:tab pos="1047600" algn="l"/>
              </a:tabLst>
            </a:pPr>
            <a:r>
              <a:rPr lang="en-US" sz="2000" b="0" strike="noStrike" spc="-1">
                <a:solidFill>
                  <a:srgbClr val="000000"/>
                </a:solidFill>
                <a:latin typeface="Source Sans Pro Semibold"/>
              </a:rPr>
              <a:t>Resource manager consists of TextureManager for loading and storing texture, LevelManager for loading and saving level information. Both are designed as singletons.</a:t>
            </a:r>
          </a:p>
        </p:txBody>
      </p:sp>
      <p:pic>
        <p:nvPicPr>
          <p:cNvPr id="117" name="Picture 116"/>
          <p:cNvPicPr/>
          <p:nvPr/>
        </p:nvPicPr>
        <p:blipFill>
          <a:blip r:embed="rId2"/>
          <a:stretch/>
        </p:blipFill>
        <p:spPr>
          <a:xfrm>
            <a:off x="1083240" y="3017520"/>
            <a:ext cx="7913880" cy="3389760"/>
          </a:xfrm>
          <a:prstGeom prst="rect">
            <a:avLst/>
          </a:prstGeom>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Shape 1"/>
          <p:cNvSpPr txBox="1"/>
          <p:nvPr/>
        </p:nvSpPr>
        <p:spPr>
          <a:xfrm>
            <a:off x="360000" y="360000"/>
            <a:ext cx="9360000" cy="900000"/>
          </a:xfrm>
          <a:prstGeom prst="rect">
            <a:avLst/>
          </a:prstGeom>
          <a:noFill/>
          <a:ln>
            <a:noFill/>
          </a:ln>
        </p:spPr>
        <p:txBody>
          <a:bodyPr lIns="0" tIns="0" rIns="0" bIns="0" anchor="b">
            <a:noAutofit/>
          </a:bodyPr>
          <a:lstStyle/>
          <a:p>
            <a:r>
              <a:rPr lang="en-US" sz="3200" b="1" strike="noStrike" spc="-1">
                <a:solidFill>
                  <a:srgbClr val="FFFFFF"/>
                </a:solidFill>
                <a:latin typeface="Source Sans Pro Black"/>
              </a:rPr>
              <a:t>III. Conclusion.</a:t>
            </a:r>
          </a:p>
        </p:txBody>
      </p:sp>
      <p:sp>
        <p:nvSpPr>
          <p:cNvPr id="119" name="TextShape 2"/>
          <p:cNvSpPr txBox="1"/>
          <p:nvPr/>
        </p:nvSpPr>
        <p:spPr>
          <a:xfrm>
            <a:off x="360000" y="1980000"/>
            <a:ext cx="9180000" cy="4680000"/>
          </a:xfrm>
          <a:prstGeom prst="rect">
            <a:avLst/>
          </a:prstGeom>
          <a:noFill/>
          <a:ln>
            <a:noFill/>
          </a:ln>
        </p:spPr>
        <p:txBody>
          <a:bodyPr lIns="0" tIns="0" rIns="0" bIns="0">
            <a:normAutofit/>
          </a:bodyPr>
          <a:lstStyle/>
          <a:p>
            <a:pPr marL="216000" indent="-216000" algn="just">
              <a:spcAft>
                <a:spcPts val="1142"/>
              </a:spcAft>
              <a:buClr>
                <a:srgbClr val="000000"/>
              </a:buClr>
              <a:buSzPct val="45000"/>
              <a:buFont typeface="Wingdings" charset="2"/>
              <a:buChar char=""/>
              <a:tabLst>
                <a:tab pos="1047600" algn="l"/>
              </a:tabLst>
            </a:pPr>
            <a:r>
              <a:rPr lang="en-US" sz="1800" b="0" strike="noStrike" spc="-1">
                <a:solidFill>
                  <a:srgbClr val="000000"/>
                </a:solidFill>
                <a:latin typeface="Source Sans Pro Semibold"/>
              </a:rPr>
              <a:t>Since the program are design from scratch in Java with no additional library or specialized library for designing game, the process become much harder because there is no predefined standard and efficient workflow.</a:t>
            </a:r>
          </a:p>
          <a:p>
            <a:pPr marL="216000" indent="-216000" algn="just">
              <a:spcAft>
                <a:spcPts val="1142"/>
              </a:spcAft>
              <a:buClr>
                <a:srgbClr val="000000"/>
              </a:buClr>
              <a:buSzPct val="45000"/>
              <a:buFont typeface="Wingdings" charset="2"/>
              <a:buChar char=""/>
              <a:tabLst>
                <a:tab pos="1047600" algn="l"/>
              </a:tabLst>
            </a:pPr>
            <a:r>
              <a:rPr lang="en-US" sz="1800" b="0" strike="noStrike" spc="-1">
                <a:solidFill>
                  <a:srgbClr val="000000"/>
                </a:solidFill>
                <a:latin typeface="Source Sans Pro Semibold"/>
              </a:rPr>
              <a:t>While Candy Crush is a simple game concept, the approach of only using vanilla Java does not make the development process easy as it lacks specialized tools for designing game. If the project is to be remake, a gaming developing library or toolkit will be use so that time can be spent more on perfecting the game play design rather than wasting on creating a base system.</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Shape 1"/>
          <p:cNvSpPr txBox="1"/>
          <p:nvPr/>
        </p:nvSpPr>
        <p:spPr>
          <a:xfrm>
            <a:off x="360000" y="3330000"/>
            <a:ext cx="9360000" cy="900000"/>
          </a:xfrm>
          <a:prstGeom prst="rect">
            <a:avLst/>
          </a:prstGeom>
          <a:noFill/>
          <a:ln>
            <a:noFill/>
          </a:ln>
        </p:spPr>
        <p:txBody>
          <a:bodyPr lIns="0" tIns="0" rIns="0" bIns="0" anchor="b">
            <a:noAutofit/>
          </a:bodyPr>
          <a:lstStyle/>
          <a:p>
            <a:r>
              <a:rPr lang="en-US" sz="3200" b="1" strike="noStrike" spc="-1">
                <a:solidFill>
                  <a:srgbClr val="FFFFFF"/>
                </a:solidFill>
                <a:latin typeface="Source Sans Pro Black"/>
              </a:rPr>
              <a:t>THE END.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extShape 1"/>
          <p:cNvSpPr txBox="1"/>
          <p:nvPr/>
        </p:nvSpPr>
        <p:spPr>
          <a:xfrm>
            <a:off x="270000" y="317959"/>
            <a:ext cx="9360000" cy="900000"/>
          </a:xfrm>
          <a:prstGeom prst="rect">
            <a:avLst/>
          </a:prstGeom>
          <a:noFill/>
          <a:ln>
            <a:noFill/>
          </a:ln>
        </p:spPr>
        <p:txBody>
          <a:bodyPr lIns="0" tIns="0" rIns="0" bIns="0" anchor="b">
            <a:noAutofit/>
          </a:bodyPr>
          <a:lstStyle/>
          <a:p>
            <a:r>
              <a:rPr lang="en-US" sz="3200" b="1" strike="noStrike" spc="-1">
                <a:solidFill>
                  <a:srgbClr val="FFFFFF"/>
                </a:solidFill>
                <a:latin typeface="Source Sans Pro Black"/>
              </a:rPr>
              <a:t>I. Introduction.</a:t>
            </a:r>
          </a:p>
        </p:txBody>
      </p:sp>
      <p:sp>
        <p:nvSpPr>
          <p:cNvPr id="92" name="TextShape 2"/>
          <p:cNvSpPr txBox="1"/>
          <p:nvPr/>
        </p:nvSpPr>
        <p:spPr>
          <a:xfrm>
            <a:off x="360000" y="1980000"/>
            <a:ext cx="9180000" cy="4680000"/>
          </a:xfrm>
          <a:prstGeom prst="rect">
            <a:avLst/>
          </a:prstGeom>
          <a:noFill/>
          <a:ln>
            <a:noFill/>
          </a:ln>
        </p:spPr>
        <p:txBody>
          <a:bodyPr lIns="0" tIns="0" rIns="0" bIns="0">
            <a:normAutofit/>
          </a:bodyPr>
          <a:lstStyle/>
          <a:p>
            <a:pPr marL="216000" indent="-216000" algn="just">
              <a:spcAft>
                <a:spcPts val="1142"/>
              </a:spcAft>
              <a:buClr>
                <a:srgbClr val="000000"/>
              </a:buClr>
              <a:buSzPct val="45000"/>
              <a:buFont typeface="Wingdings" charset="2"/>
              <a:buChar char=""/>
              <a:tabLst>
                <a:tab pos="1047600" algn="l"/>
              </a:tabLst>
            </a:pPr>
            <a:r>
              <a:rPr lang="en-US" sz="2000" b="0" strike="noStrike" spc="-1">
                <a:solidFill>
                  <a:srgbClr val="000000"/>
                </a:solidFill>
                <a:latin typeface="Source Sans Pro Semibold"/>
              </a:rPr>
              <a:t>Candy Crush is one of the most popular games which is a free-to-play match-three puzzle video game released by King on April 12, 2012, for Facebook, and another version for iOS, Android, Windows Phone. </a:t>
            </a:r>
          </a:p>
          <a:p>
            <a:pPr marL="216000" indent="-216000" algn="just">
              <a:spcAft>
                <a:spcPts val="1142"/>
              </a:spcAft>
              <a:buClr>
                <a:srgbClr val="000000"/>
              </a:buClr>
              <a:buSzPct val="45000"/>
              <a:buFont typeface="Wingdings" charset="2"/>
              <a:buChar char=""/>
              <a:tabLst>
                <a:tab pos="1047600" algn="l"/>
              </a:tabLst>
            </a:pPr>
            <a:r>
              <a:rPr lang="en-US" sz="2000" b="0" strike="noStrike" spc="-1">
                <a:solidFill>
                  <a:srgbClr val="000000"/>
                </a:solidFill>
                <a:latin typeface="Source Sans Pro Semibold"/>
              </a:rPr>
              <a:t>This report will present more details of development and implementation of a simple Candy-Crush-style game. </a:t>
            </a:r>
          </a:p>
          <a:p>
            <a:pPr marL="216000" indent="-216000" algn="just">
              <a:spcAft>
                <a:spcPts val="1142"/>
              </a:spcAft>
              <a:buClr>
                <a:srgbClr val="000000"/>
              </a:buClr>
              <a:buSzPct val="45000"/>
              <a:buFont typeface="Wingdings" charset="2"/>
              <a:buChar char=""/>
              <a:tabLst>
                <a:tab pos="1047600" algn="l"/>
              </a:tabLst>
            </a:pPr>
            <a:r>
              <a:rPr lang="en-US" sz="1800" b="0" strike="noStrike" spc="-1">
                <a:solidFill>
                  <a:srgbClr val="000000"/>
                </a:solidFill>
                <a:latin typeface="Source Sans Pro Semibold"/>
              </a:rPr>
              <a:t>The</a:t>
            </a:r>
            <a:r>
              <a:rPr lang="en-US" sz="2000" b="0" strike="noStrike" spc="-1">
                <a:solidFill>
                  <a:srgbClr val="000000"/>
                </a:solidFill>
                <a:latin typeface="Source Sans Pro Semibold"/>
              </a:rPr>
              <a:t> game is written completely in Java 14 with no additional library installed. Most elements are inherited and implemented from the Java AWT library.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extShape 1"/>
          <p:cNvSpPr txBox="1"/>
          <p:nvPr/>
        </p:nvSpPr>
        <p:spPr>
          <a:xfrm>
            <a:off x="360000" y="360000"/>
            <a:ext cx="9360000" cy="900000"/>
          </a:xfrm>
          <a:prstGeom prst="rect">
            <a:avLst/>
          </a:prstGeom>
          <a:noFill/>
          <a:ln>
            <a:noFill/>
          </a:ln>
        </p:spPr>
        <p:txBody>
          <a:bodyPr lIns="0" tIns="0" rIns="0" bIns="0" anchor="b">
            <a:noAutofit/>
          </a:bodyPr>
          <a:lstStyle/>
          <a:p>
            <a:r>
              <a:rPr lang="en-US" sz="3200" b="1" strike="noStrike" spc="-1">
                <a:solidFill>
                  <a:srgbClr val="FFFFFF"/>
                </a:solidFill>
                <a:latin typeface="Source Sans Pro Black"/>
              </a:rPr>
              <a:t>II. Program design.</a:t>
            </a:r>
            <a:br/>
            <a:r>
              <a:rPr lang="en-US" sz="2600" b="1" strike="noStrike" spc="-1">
                <a:solidFill>
                  <a:srgbClr val="FFFFFF"/>
                </a:solidFill>
                <a:latin typeface="Source Sans Pro Black"/>
              </a:rPr>
              <a:t>1. Rules.</a:t>
            </a:r>
          </a:p>
        </p:txBody>
      </p:sp>
      <p:sp>
        <p:nvSpPr>
          <p:cNvPr id="94" name="TextShape 2"/>
          <p:cNvSpPr txBox="1"/>
          <p:nvPr/>
        </p:nvSpPr>
        <p:spPr>
          <a:xfrm>
            <a:off x="360000" y="1980000"/>
            <a:ext cx="9180000" cy="4680000"/>
          </a:xfrm>
          <a:prstGeom prst="rect">
            <a:avLst/>
          </a:prstGeom>
          <a:noFill/>
          <a:ln>
            <a:noFill/>
          </a:ln>
        </p:spPr>
        <p:txBody>
          <a:bodyPr lIns="0" tIns="0" rIns="0" bIns="0">
            <a:normAutofit/>
          </a:bodyPr>
          <a:lstStyle/>
          <a:p>
            <a:pPr algn="just">
              <a:spcAft>
                <a:spcPts val="1142"/>
              </a:spcAft>
              <a:tabLst>
                <a:tab pos="1047600" algn="l"/>
              </a:tabLst>
            </a:pPr>
            <a:r>
              <a:rPr lang="en-US" sz="1800" b="0" strike="noStrike" spc="-1">
                <a:solidFill>
                  <a:srgbClr val="000000"/>
                </a:solidFill>
                <a:latin typeface="Source Sans Pro Semibold"/>
              </a:rPr>
              <a:t>The game rules are kept to be simple:</a:t>
            </a:r>
          </a:p>
          <a:p>
            <a:pPr marL="216000" indent="-216000" algn="just">
              <a:spcAft>
                <a:spcPts val="1142"/>
              </a:spcAft>
              <a:buClr>
                <a:srgbClr val="000000"/>
              </a:buClr>
              <a:buSzPct val="45000"/>
              <a:buFont typeface="Wingdings" charset="2"/>
              <a:buChar char=""/>
              <a:tabLst>
                <a:tab pos="1047600" algn="l"/>
              </a:tabLst>
            </a:pPr>
            <a:r>
              <a:rPr lang="en-US" sz="1800" b="0" strike="noStrike" spc="-1">
                <a:solidFill>
                  <a:srgbClr val="000000"/>
                </a:solidFill>
                <a:latin typeface="Source Sans Pro Semibold"/>
              </a:rPr>
              <a:t>The levels are locked until the last level is completed. </a:t>
            </a:r>
          </a:p>
          <a:p>
            <a:pPr marL="216000" indent="-216000" algn="just">
              <a:spcAft>
                <a:spcPts val="1142"/>
              </a:spcAft>
              <a:buClr>
                <a:srgbClr val="000000"/>
              </a:buClr>
              <a:buSzPct val="45000"/>
              <a:buFont typeface="Wingdings" charset="2"/>
              <a:buChar char=""/>
              <a:tabLst>
                <a:tab pos="1047600" algn="l"/>
              </a:tabLst>
            </a:pPr>
            <a:r>
              <a:rPr lang="en-US" sz="1800" b="0" strike="noStrike" spc="-1">
                <a:solidFill>
                  <a:srgbClr val="000000"/>
                </a:solidFill>
                <a:latin typeface="Source Sans Pro Semibold"/>
              </a:rPr>
              <a:t>Each level has a target point that the player needs to reach and a provided amount of moves that they can use. </a:t>
            </a:r>
          </a:p>
          <a:p>
            <a:pPr marL="216000" indent="-216000" algn="just">
              <a:spcAft>
                <a:spcPts val="1142"/>
              </a:spcAft>
              <a:buClr>
                <a:srgbClr val="000000"/>
              </a:buClr>
              <a:buSzPct val="45000"/>
              <a:buFont typeface="Wingdings" charset="2"/>
              <a:buChar char=""/>
              <a:tabLst>
                <a:tab pos="1047600" algn="l"/>
              </a:tabLst>
            </a:pPr>
            <a:r>
              <a:rPr lang="en-US" sz="1800" b="0" strike="noStrike" spc="-1">
                <a:solidFill>
                  <a:srgbClr val="000000"/>
                </a:solidFill>
                <a:latin typeface="Source Sans Pro Semibold"/>
              </a:rPr>
              <a:t>If the target point is reached with enough moves, the player win and the next level is unlocked. </a:t>
            </a:r>
          </a:p>
          <a:p>
            <a:pPr marL="216000" indent="-216000" algn="just">
              <a:spcAft>
                <a:spcPts val="1142"/>
              </a:spcAft>
              <a:buClr>
                <a:srgbClr val="000000"/>
              </a:buClr>
              <a:buSzPct val="45000"/>
              <a:buFont typeface="Wingdings" charset="2"/>
              <a:buChar char=""/>
              <a:tabLst>
                <a:tab pos="1047600" algn="l"/>
              </a:tabLst>
            </a:pPr>
            <a:r>
              <a:rPr lang="en-US" sz="1800" b="0" strike="noStrike" spc="-1">
                <a:solidFill>
                  <a:srgbClr val="000000"/>
                </a:solidFill>
                <a:latin typeface="Source Sans Pro Semibold"/>
              </a:rPr>
              <a:t>The level resets itself if the player loses.</a:t>
            </a:r>
          </a:p>
          <a:p>
            <a:pPr marL="216000" indent="-216000" algn="just">
              <a:spcAft>
                <a:spcPts val="1142"/>
              </a:spcAft>
              <a:buClr>
                <a:srgbClr val="000000"/>
              </a:buClr>
              <a:buSzPct val="45000"/>
              <a:buFont typeface="Wingdings" charset="2"/>
              <a:buChar char=""/>
              <a:tabLst>
                <a:tab pos="1047600" algn="l"/>
              </a:tabLst>
            </a:pPr>
            <a:r>
              <a:rPr lang="en-US" sz="1800" b="0" strike="noStrike" spc="-1">
                <a:solidFill>
                  <a:srgbClr val="000000"/>
                </a:solidFill>
                <a:latin typeface="Source Sans Pro Semibold"/>
              </a:rPr>
              <a:t>Candies can be matched if three candies or more are aligned in any direction. </a:t>
            </a:r>
          </a:p>
          <a:p>
            <a:pPr algn="just">
              <a:spcAft>
                <a:spcPts val="1142"/>
              </a:spcAft>
              <a:tabLst>
                <a:tab pos="1047600" algn="l"/>
              </a:tabLst>
            </a:pPr>
            <a:r>
              <a:rPr lang="en-US" sz="1500" b="0" i="1" strike="noStrike" spc="-1">
                <a:solidFill>
                  <a:srgbClr val="000000"/>
                </a:solidFill>
                <a:latin typeface="Source Sans Pro Semibold"/>
              </a:rPr>
              <a:t>Note: No special candy is implemented yet. The grid layout of each level can be change inside the level configuration to add or remove tiles.</a:t>
            </a:r>
            <a:endParaRPr lang="en-US" sz="1500" b="0" strike="noStrike" spc="-1">
              <a:solidFill>
                <a:srgbClr val="000000"/>
              </a:solidFill>
              <a:latin typeface="Source Sans Pro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Shape 1"/>
          <p:cNvSpPr txBox="1"/>
          <p:nvPr/>
        </p:nvSpPr>
        <p:spPr>
          <a:xfrm>
            <a:off x="360000" y="360000"/>
            <a:ext cx="9360000" cy="900000"/>
          </a:xfrm>
          <a:prstGeom prst="rect">
            <a:avLst/>
          </a:prstGeom>
          <a:noFill/>
          <a:ln>
            <a:noFill/>
          </a:ln>
        </p:spPr>
        <p:txBody>
          <a:bodyPr lIns="0" tIns="0" rIns="0" bIns="0" anchor="b">
            <a:noAutofit/>
          </a:bodyPr>
          <a:lstStyle/>
          <a:p>
            <a:r>
              <a:rPr lang="en-US" sz="2600" b="1" strike="noStrike" spc="-1">
                <a:solidFill>
                  <a:srgbClr val="FFFFFF"/>
                </a:solidFill>
                <a:latin typeface="Source Sans Pro Black"/>
              </a:rPr>
              <a:t>II. Program design.</a:t>
            </a:r>
            <a:br/>
            <a:r>
              <a:rPr lang="en-US" sz="2200" b="1" strike="noStrike" spc="-1">
                <a:solidFill>
                  <a:srgbClr val="FFFFFF"/>
                </a:solidFill>
                <a:latin typeface="Source Sans Pro Black"/>
              </a:rPr>
              <a:t>1. Game design.</a:t>
            </a:r>
            <a:br/>
            <a:r>
              <a:rPr lang="en-US" sz="1800" b="1" strike="noStrike" spc="-1">
                <a:solidFill>
                  <a:srgbClr val="FFFFFF"/>
                </a:solidFill>
                <a:latin typeface="Source Sans Pro Black"/>
              </a:rPr>
              <a:t>a) The main class.</a:t>
            </a:r>
          </a:p>
        </p:txBody>
      </p:sp>
      <p:sp>
        <p:nvSpPr>
          <p:cNvPr id="96" name="TextShape 2"/>
          <p:cNvSpPr txBox="1"/>
          <p:nvPr/>
        </p:nvSpPr>
        <p:spPr>
          <a:xfrm>
            <a:off x="360000" y="1980000"/>
            <a:ext cx="9180000" cy="4680000"/>
          </a:xfrm>
          <a:prstGeom prst="rect">
            <a:avLst/>
          </a:prstGeom>
          <a:noFill/>
          <a:ln>
            <a:noFill/>
          </a:ln>
        </p:spPr>
        <p:txBody>
          <a:bodyPr lIns="0" tIns="0" rIns="0" bIns="0">
            <a:normAutofit/>
          </a:bodyPr>
          <a:lstStyle/>
          <a:p>
            <a:pPr marL="216000" indent="-216000">
              <a:spcAft>
                <a:spcPts val="1142"/>
              </a:spcAft>
              <a:buClr>
                <a:srgbClr val="000000"/>
              </a:buClr>
              <a:buSzPct val="45000"/>
              <a:buFont typeface="Wingdings" charset="2"/>
              <a:buChar char=""/>
            </a:pPr>
            <a:r>
              <a:rPr lang="en-US" sz="2600" b="0" strike="noStrike" spc="-1">
                <a:solidFill>
                  <a:srgbClr val="1C1C1C"/>
                </a:solidFill>
                <a:latin typeface="Source Sans Pro Semibold"/>
              </a:rPr>
              <a:t>The window extends JFrame, size 1280x960.</a:t>
            </a:r>
          </a:p>
          <a:p>
            <a:pPr marL="216000" indent="-216000">
              <a:spcAft>
                <a:spcPts val="1142"/>
              </a:spcAft>
              <a:buClr>
                <a:srgbClr val="000000"/>
              </a:buClr>
              <a:buSzPct val="45000"/>
              <a:buFont typeface="Wingdings" charset="2"/>
              <a:buChar char=""/>
            </a:pPr>
            <a:r>
              <a:rPr lang="en-US" sz="2600" b="0" strike="noStrike" spc="-1">
                <a:solidFill>
                  <a:srgbClr val="1C1C1C"/>
                </a:solidFill>
                <a:latin typeface="Source Sans Pro Semibold"/>
              </a:rPr>
              <a:t>The main Game class extends Canvas is added the windows. It implements Runnable interface.</a:t>
            </a:r>
          </a:p>
          <a:p>
            <a:pPr marL="216000" indent="-216000">
              <a:spcAft>
                <a:spcPts val="1142"/>
              </a:spcAft>
              <a:buClr>
                <a:srgbClr val="000000"/>
              </a:buClr>
              <a:buSzPct val="45000"/>
              <a:buFont typeface="Wingdings" charset="2"/>
              <a:buChar char=""/>
            </a:pPr>
            <a:r>
              <a:rPr lang="en-US" sz="2600" b="0" strike="noStrike" spc="-1">
                <a:solidFill>
                  <a:srgbClr val="1C1C1C"/>
                </a:solidFill>
                <a:latin typeface="Source Sans Pro Semibold"/>
              </a:rPr>
              <a:t>There are five key method: start, run, tick, render, stop.</a:t>
            </a:r>
          </a:p>
          <a:p>
            <a:pPr marL="216000" indent="-216000">
              <a:spcAft>
                <a:spcPts val="1142"/>
              </a:spcAft>
              <a:buClr>
                <a:srgbClr val="000000"/>
              </a:buClr>
              <a:buSzPct val="45000"/>
              <a:buFont typeface="Wingdings" charset="2"/>
              <a:buChar char=""/>
            </a:pPr>
            <a:r>
              <a:rPr lang="en-US" sz="2600" b="0" strike="noStrike" spc="-1">
                <a:solidFill>
                  <a:srgbClr val="1C1C1C"/>
                </a:solidFill>
                <a:latin typeface="Source Sans Pro Semibold"/>
              </a:rPr>
              <a:t>Start method start a thread which called run method.</a:t>
            </a:r>
          </a:p>
          <a:p>
            <a:pPr marL="216000" indent="-216000">
              <a:spcAft>
                <a:spcPts val="1142"/>
              </a:spcAft>
              <a:buClr>
                <a:srgbClr val="000000"/>
              </a:buClr>
              <a:buSzPct val="45000"/>
              <a:buFont typeface="Wingdings" charset="2"/>
              <a:buChar char=""/>
            </a:pPr>
            <a:r>
              <a:rPr lang="en-US" sz="2600" b="0" strike="noStrike" spc="-1">
                <a:solidFill>
                  <a:srgbClr val="1C1C1C"/>
                </a:solidFill>
                <a:latin typeface="Source Sans Pro Semibold"/>
              </a:rPr>
              <a:t>The game loop is inside run, repeatedly call tick and render.</a:t>
            </a:r>
          </a:p>
          <a:p>
            <a:pPr marL="216000" indent="-216000">
              <a:spcAft>
                <a:spcPts val="1142"/>
              </a:spcAft>
              <a:buClr>
                <a:srgbClr val="000000"/>
              </a:buClr>
              <a:buSzPct val="45000"/>
              <a:buFont typeface="Wingdings" charset="2"/>
              <a:buChar char=""/>
            </a:pPr>
            <a:r>
              <a:rPr lang="en-US" sz="2600" b="0" strike="noStrike" spc="-1">
                <a:solidFill>
                  <a:srgbClr val="1C1C1C"/>
                </a:solidFill>
                <a:latin typeface="Source Sans Pro Semibold"/>
              </a:rPr>
              <a:t>Game loop is design to execute login independent of frame rate (60 ticks/second).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Shape 1"/>
          <p:cNvSpPr txBox="1"/>
          <p:nvPr/>
        </p:nvSpPr>
        <p:spPr>
          <a:xfrm>
            <a:off x="360000" y="360000"/>
            <a:ext cx="9360000" cy="900000"/>
          </a:xfrm>
          <a:prstGeom prst="rect">
            <a:avLst/>
          </a:prstGeom>
          <a:noFill/>
          <a:ln>
            <a:noFill/>
          </a:ln>
        </p:spPr>
        <p:txBody>
          <a:bodyPr lIns="0" tIns="0" rIns="0" bIns="0" anchor="b">
            <a:noAutofit/>
          </a:bodyPr>
          <a:lstStyle/>
          <a:p>
            <a:r>
              <a:rPr lang="en-US" sz="2600" b="1" strike="noStrike" spc="-1">
                <a:solidFill>
                  <a:srgbClr val="FFFFFF"/>
                </a:solidFill>
                <a:latin typeface="Source Sans Pro Black"/>
              </a:rPr>
              <a:t>II. Program design.</a:t>
            </a:r>
            <a:br/>
            <a:r>
              <a:rPr lang="en-US" sz="2200" b="1" strike="noStrike" spc="-1">
                <a:solidFill>
                  <a:srgbClr val="FFFFFF"/>
                </a:solidFill>
                <a:latin typeface="Source Sans Pro Black"/>
              </a:rPr>
              <a:t>1. Game design.</a:t>
            </a:r>
            <a:br/>
            <a:r>
              <a:rPr lang="en-US" sz="1800" b="1" strike="noStrike" spc="-1">
                <a:solidFill>
                  <a:srgbClr val="FFFFFF"/>
                </a:solidFill>
                <a:latin typeface="Source Sans Pro Black"/>
              </a:rPr>
              <a:t>a) The main class.</a:t>
            </a:r>
          </a:p>
        </p:txBody>
      </p:sp>
      <p:sp>
        <p:nvSpPr>
          <p:cNvPr id="98" name="TextShape 2"/>
          <p:cNvSpPr txBox="1"/>
          <p:nvPr/>
        </p:nvSpPr>
        <p:spPr>
          <a:xfrm>
            <a:off x="360000" y="1980000"/>
            <a:ext cx="9180000" cy="4680000"/>
          </a:xfrm>
          <a:prstGeom prst="rect">
            <a:avLst/>
          </a:prstGeom>
          <a:noFill/>
          <a:ln>
            <a:noFill/>
          </a:ln>
        </p:spPr>
        <p:txBody>
          <a:bodyPr lIns="0" tIns="0" rIns="0" bIns="0">
            <a:normAutofit/>
          </a:bodyPr>
          <a:lstStyle/>
          <a:p>
            <a:pPr marL="216000" indent="-216000" algn="just">
              <a:spcAft>
                <a:spcPts val="1142"/>
              </a:spcAft>
              <a:buClr>
                <a:srgbClr val="000000"/>
              </a:buClr>
              <a:buSzPct val="45000"/>
              <a:buFont typeface="Wingdings" charset="2"/>
              <a:buChar char=""/>
            </a:pPr>
            <a:r>
              <a:rPr lang="en-US" sz="2600" b="0" strike="noStrike" spc="-1">
                <a:solidFill>
                  <a:srgbClr val="1C1C1C"/>
                </a:solidFill>
                <a:latin typeface="Source Sans Pro Semibold"/>
              </a:rPr>
              <a:t>There are three handler: ObjectHandler, MouseHandler, LevelHandler. Handling logic and rendering objects.</a:t>
            </a:r>
          </a:p>
          <a:p>
            <a:pPr marL="216000" indent="-216000" algn="just">
              <a:spcAft>
                <a:spcPts val="1142"/>
              </a:spcAft>
              <a:buClr>
                <a:srgbClr val="000000"/>
              </a:buClr>
              <a:buSzPct val="45000"/>
              <a:buFont typeface="Wingdings" charset="2"/>
              <a:buChar char=""/>
            </a:pPr>
            <a:r>
              <a:rPr lang="en-US" sz="2600" b="0" strike="noStrike" spc="-1">
                <a:solidFill>
                  <a:srgbClr val="1C1C1C"/>
                </a:solidFill>
                <a:latin typeface="Source Sans Pro Semibold"/>
              </a:rPr>
              <a:t>Resource manager: TextureManager, LevelManager. Load and store contents in memory.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98"/>
          <p:cNvPicPr/>
          <p:nvPr/>
        </p:nvPicPr>
        <p:blipFill>
          <a:blip r:embed="rId2"/>
          <a:stretch/>
        </p:blipFill>
        <p:spPr>
          <a:xfrm>
            <a:off x="360" y="1435320"/>
            <a:ext cx="10079640" cy="4965480"/>
          </a:xfrm>
          <a:prstGeom prst="rect">
            <a:avLst/>
          </a:prstGeom>
          <a:ln>
            <a:noFill/>
          </a:ln>
        </p:spPr>
      </p:pic>
      <p:sp>
        <p:nvSpPr>
          <p:cNvPr id="100" name="TextShape 1"/>
          <p:cNvSpPr txBox="1"/>
          <p:nvPr/>
        </p:nvSpPr>
        <p:spPr>
          <a:xfrm>
            <a:off x="360000" y="350640"/>
            <a:ext cx="9360000" cy="900000"/>
          </a:xfrm>
          <a:prstGeom prst="rect">
            <a:avLst/>
          </a:prstGeom>
          <a:noFill/>
          <a:ln>
            <a:noFill/>
          </a:ln>
        </p:spPr>
        <p:txBody>
          <a:bodyPr lIns="0" tIns="0" rIns="0" bIns="0" anchor="b">
            <a:noAutofit/>
          </a:bodyPr>
          <a:lstStyle/>
          <a:p>
            <a:r>
              <a:rPr lang="en-US" sz="2600" b="1" strike="noStrike" spc="-1">
                <a:solidFill>
                  <a:srgbClr val="FFFFFF"/>
                </a:solidFill>
                <a:latin typeface="Source Sans Pro Black"/>
              </a:rPr>
              <a:t>II. Program design.</a:t>
            </a:r>
            <a:br/>
            <a:r>
              <a:rPr lang="en-US" sz="2200" b="1" strike="noStrike" spc="-1">
                <a:solidFill>
                  <a:srgbClr val="FFFFFF"/>
                </a:solidFill>
                <a:latin typeface="Source Sans Pro Black"/>
              </a:rPr>
              <a:t>1. Game design.</a:t>
            </a:r>
            <a:br/>
            <a:r>
              <a:rPr lang="en-US" sz="1800" b="1" strike="noStrike" spc="-1">
                <a:solidFill>
                  <a:srgbClr val="FFFFFF"/>
                </a:solidFill>
                <a:latin typeface="Source Sans Pro Black"/>
              </a:rPr>
              <a:t>a) The main class.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Shape 1"/>
          <p:cNvSpPr txBox="1"/>
          <p:nvPr/>
        </p:nvSpPr>
        <p:spPr>
          <a:xfrm>
            <a:off x="360000" y="350640"/>
            <a:ext cx="9360000" cy="900000"/>
          </a:xfrm>
          <a:prstGeom prst="rect">
            <a:avLst/>
          </a:prstGeom>
          <a:noFill/>
          <a:ln>
            <a:noFill/>
          </a:ln>
        </p:spPr>
        <p:txBody>
          <a:bodyPr lIns="0" tIns="0" rIns="0" bIns="0" anchor="b">
            <a:noAutofit/>
          </a:bodyPr>
          <a:lstStyle/>
          <a:p>
            <a:r>
              <a:rPr lang="en-US" sz="2600" b="1" strike="noStrike" spc="-1">
                <a:solidFill>
                  <a:srgbClr val="FFFFFF"/>
                </a:solidFill>
                <a:latin typeface="Source Sans Pro Black"/>
              </a:rPr>
              <a:t>II. Program design.</a:t>
            </a:r>
            <a:br/>
            <a:r>
              <a:rPr lang="en-US" sz="2200" b="1" strike="noStrike" spc="-1">
                <a:solidFill>
                  <a:srgbClr val="FFFFFF"/>
                </a:solidFill>
                <a:latin typeface="Source Sans Pro Black"/>
              </a:rPr>
              <a:t>1. Game design.</a:t>
            </a:r>
            <a:br/>
            <a:r>
              <a:rPr lang="en-US" sz="1800" b="1" strike="noStrike" spc="-1">
                <a:solidFill>
                  <a:srgbClr val="FFFFFF"/>
                </a:solidFill>
                <a:latin typeface="Source Sans Pro Black"/>
              </a:rPr>
              <a:t>a) Objects.</a:t>
            </a:r>
          </a:p>
        </p:txBody>
      </p:sp>
      <p:sp>
        <p:nvSpPr>
          <p:cNvPr id="102" name="TextShape 2"/>
          <p:cNvSpPr txBox="1"/>
          <p:nvPr/>
        </p:nvSpPr>
        <p:spPr>
          <a:xfrm>
            <a:off x="360000" y="1980000"/>
            <a:ext cx="9180000" cy="4680000"/>
          </a:xfrm>
          <a:prstGeom prst="rect">
            <a:avLst/>
          </a:prstGeom>
          <a:noFill/>
          <a:ln>
            <a:noFill/>
          </a:ln>
        </p:spPr>
        <p:txBody>
          <a:bodyPr lIns="0" tIns="0" rIns="0" bIns="0">
            <a:normAutofit/>
          </a:bodyPr>
          <a:lstStyle/>
          <a:p>
            <a:pPr marL="216000" indent="-216000">
              <a:spcAft>
                <a:spcPts val="1142"/>
              </a:spcAft>
              <a:buClr>
                <a:srgbClr val="000000"/>
              </a:buClr>
              <a:buSzPct val="45000"/>
              <a:buFont typeface="Wingdings" charset="2"/>
              <a:buChar char=""/>
            </a:pPr>
            <a:r>
              <a:rPr lang="en-US" sz="2600" b="0" strike="noStrike" spc="-1">
                <a:solidFill>
                  <a:srgbClr val="1C1C1C"/>
                </a:solidFill>
                <a:latin typeface="Source Sans Pro Semibold"/>
              </a:rPr>
              <a:t>Most are inherited from SimpleObject.</a:t>
            </a:r>
          </a:p>
          <a:p>
            <a:pPr marL="216000" indent="-216000">
              <a:spcAft>
                <a:spcPts val="1142"/>
              </a:spcAft>
              <a:buClr>
                <a:srgbClr val="000000"/>
              </a:buClr>
              <a:buSzPct val="45000"/>
              <a:buFont typeface="Wingdings" charset="2"/>
              <a:buChar char=""/>
            </a:pPr>
            <a:r>
              <a:rPr lang="en-US" sz="2600" b="0" strike="noStrike" spc="-1">
                <a:solidFill>
                  <a:srgbClr val="1C1C1C"/>
                </a:solidFill>
                <a:latin typeface="Source Sans Pro Semibold"/>
              </a:rPr>
              <a:t>Are handle by handlers.</a:t>
            </a:r>
          </a:p>
          <a:p>
            <a:pPr marL="216000" indent="-216000">
              <a:spcAft>
                <a:spcPts val="1142"/>
              </a:spcAft>
              <a:buClr>
                <a:srgbClr val="000000"/>
              </a:buClr>
              <a:buSzPct val="45000"/>
              <a:buFont typeface="Wingdings" charset="2"/>
              <a:buChar char=""/>
            </a:pPr>
            <a:r>
              <a:rPr lang="en-US" sz="2600" b="0" strike="noStrike" spc="-1">
                <a:solidFill>
                  <a:srgbClr val="1C1C1C"/>
                </a:solidFill>
                <a:latin typeface="Source Sans Pro Semibold"/>
              </a:rPr>
              <a:t>Group can be use to organized most object.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Shape 1"/>
          <p:cNvSpPr txBox="1"/>
          <p:nvPr/>
        </p:nvSpPr>
        <p:spPr>
          <a:xfrm>
            <a:off x="360000" y="350640"/>
            <a:ext cx="9360000" cy="900000"/>
          </a:xfrm>
          <a:prstGeom prst="rect">
            <a:avLst/>
          </a:prstGeom>
          <a:noFill/>
          <a:ln>
            <a:noFill/>
          </a:ln>
        </p:spPr>
        <p:txBody>
          <a:bodyPr lIns="0" tIns="0" rIns="0" bIns="0" anchor="b">
            <a:noAutofit/>
          </a:bodyPr>
          <a:lstStyle/>
          <a:p>
            <a:r>
              <a:rPr lang="en-US" sz="2600" b="1" strike="noStrike" spc="-1">
                <a:solidFill>
                  <a:srgbClr val="FFFFFF"/>
                </a:solidFill>
                <a:latin typeface="Source Sans Pro Black"/>
              </a:rPr>
              <a:t>II. Program design.</a:t>
            </a:r>
            <a:br/>
            <a:r>
              <a:rPr lang="en-US" sz="2200" b="1" strike="noStrike" spc="-1">
                <a:solidFill>
                  <a:srgbClr val="FFFFFF"/>
                </a:solidFill>
                <a:latin typeface="Source Sans Pro Black"/>
              </a:rPr>
              <a:t>1. Game design.</a:t>
            </a:r>
            <a:br/>
            <a:r>
              <a:rPr lang="en-US" sz="1800" b="1" strike="noStrike" spc="-1">
                <a:solidFill>
                  <a:srgbClr val="FFFFFF"/>
                </a:solidFill>
                <a:latin typeface="Source Sans Pro Black"/>
              </a:rPr>
              <a:t>a) Objects.</a:t>
            </a:r>
          </a:p>
        </p:txBody>
      </p:sp>
      <p:pic>
        <p:nvPicPr>
          <p:cNvPr id="104" name="Picture 103"/>
          <p:cNvPicPr/>
          <p:nvPr/>
        </p:nvPicPr>
        <p:blipFill>
          <a:blip r:embed="rId2"/>
          <a:stretch/>
        </p:blipFill>
        <p:spPr>
          <a:xfrm>
            <a:off x="925200" y="1446120"/>
            <a:ext cx="8229600" cy="5325840"/>
          </a:xfrm>
          <a:prstGeom prst="rect">
            <a:avLst/>
          </a:prstGeom>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Shape 1"/>
          <p:cNvSpPr txBox="1"/>
          <p:nvPr/>
        </p:nvSpPr>
        <p:spPr>
          <a:xfrm>
            <a:off x="360000" y="350640"/>
            <a:ext cx="9360000" cy="900000"/>
          </a:xfrm>
          <a:prstGeom prst="rect">
            <a:avLst/>
          </a:prstGeom>
          <a:noFill/>
          <a:ln>
            <a:noFill/>
          </a:ln>
        </p:spPr>
        <p:txBody>
          <a:bodyPr lIns="0" tIns="0" rIns="0" bIns="0" anchor="b">
            <a:noAutofit/>
          </a:bodyPr>
          <a:lstStyle/>
          <a:p>
            <a:r>
              <a:rPr lang="en-US" sz="2600" b="1" strike="noStrike" spc="-1">
                <a:solidFill>
                  <a:srgbClr val="FFFFFF"/>
                </a:solidFill>
                <a:latin typeface="Source Sans Pro Black"/>
              </a:rPr>
              <a:t>II. Program design.</a:t>
            </a:r>
            <a:br/>
            <a:r>
              <a:rPr lang="en-US" sz="2200" b="1" strike="noStrike" spc="-1">
                <a:solidFill>
                  <a:srgbClr val="FFFFFF"/>
                </a:solidFill>
                <a:latin typeface="Source Sans Pro Black"/>
              </a:rPr>
              <a:t>1. Game design.</a:t>
            </a:r>
            <a:br/>
            <a:r>
              <a:rPr lang="en-US" sz="1800" b="1" strike="noStrike" spc="-1">
                <a:solidFill>
                  <a:srgbClr val="FFFFFF"/>
                </a:solidFill>
                <a:latin typeface="Source Sans Pro Black"/>
              </a:rPr>
              <a:t>a) Objects.</a:t>
            </a:r>
          </a:p>
        </p:txBody>
      </p:sp>
      <p:pic>
        <p:nvPicPr>
          <p:cNvPr id="106" name="Picture 105"/>
          <p:cNvPicPr/>
          <p:nvPr/>
        </p:nvPicPr>
        <p:blipFill>
          <a:blip r:embed="rId2"/>
          <a:stretch/>
        </p:blipFill>
        <p:spPr>
          <a:xfrm>
            <a:off x="1041120" y="1453680"/>
            <a:ext cx="7998120" cy="5312880"/>
          </a:xfrm>
          <a:prstGeom prst="rect">
            <a:avLst/>
          </a:prstGeom>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TotalTime>
  <Words>803</Words>
  <Application>Microsoft Office PowerPoint</Application>
  <PresentationFormat>Custom</PresentationFormat>
  <Paragraphs>56</Paragraphs>
  <Slides>16</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16</vt:i4>
      </vt:variant>
    </vt:vector>
  </HeadingPairs>
  <TitlesOfParts>
    <vt:vector size="24" baseType="lpstr">
      <vt:lpstr>Arial</vt:lpstr>
      <vt:lpstr>Source Sans Pro</vt:lpstr>
      <vt:lpstr>Source Sans Pro Black</vt:lpstr>
      <vt:lpstr>Source Sans Pro Light</vt:lpstr>
      <vt:lpstr>Source Sans Pro Semibold</vt:lpstr>
      <vt:lpstr>Wingdings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Alizarin</dc:title>
  <dc:subject/>
  <dc:creator/>
  <dc:description/>
  <cp:lastModifiedBy>TRUONG GIA KHANG</cp:lastModifiedBy>
  <cp:revision>4</cp:revision>
  <dcterms:created xsi:type="dcterms:W3CDTF">2021-01-07T11:42:24Z</dcterms:created>
  <dcterms:modified xsi:type="dcterms:W3CDTF">2021-12-27T03:58:12Z</dcterms:modified>
  <dc:language>en-US</dc:language>
</cp:coreProperties>
</file>